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4"/>
  </p:notesMasterIdLst>
  <p:handoutMasterIdLst>
    <p:handoutMasterId r:id="rId15"/>
  </p:handoutMasterIdLst>
  <p:sldIdLst>
    <p:sldId id="323" r:id="rId5"/>
    <p:sldId id="311" r:id="rId6"/>
    <p:sldId id="313" r:id="rId7"/>
    <p:sldId id="325" r:id="rId8"/>
    <p:sldId id="326" r:id="rId9"/>
    <p:sldId id="327" r:id="rId10"/>
    <p:sldId id="328" r:id="rId11"/>
    <p:sldId id="329" r:id="rId12"/>
    <p:sldId id="330" r:id="rId13"/>
  </p:sldIdLst>
  <p:sldSz cx="12188825"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1" autoAdjust="0"/>
  </p:normalViewPr>
  <p:slideViewPr>
    <p:cSldViewPr showGuides="1">
      <p:cViewPr>
        <p:scale>
          <a:sx n="76" d="100"/>
          <a:sy n="76" d="100"/>
        </p:scale>
        <p:origin x="-296" y="-1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deepa Giri" userId="7cd4d73269f28c72" providerId="LiveId" clId="{DF2D483A-B4E1-466B-BF82-33A7B074E19E}"/>
    <pc:docChg chg="undo redo custSel addSld delSld modSld">
      <pc:chgData name="Anudeepa Giri" userId="7cd4d73269f28c72" providerId="LiveId" clId="{DF2D483A-B4E1-466B-BF82-33A7B074E19E}" dt="2023-07-22T02:43:44.762" v="419"/>
      <pc:docMkLst>
        <pc:docMk/>
      </pc:docMkLst>
      <pc:sldChg chg="addSp delSp modSp mod">
        <pc:chgData name="Anudeepa Giri" userId="7cd4d73269f28c72" providerId="LiveId" clId="{DF2D483A-B4E1-466B-BF82-33A7B074E19E}" dt="2023-07-21T21:30:42.589" v="147" actId="20577"/>
        <pc:sldMkLst>
          <pc:docMk/>
          <pc:sldMk cId="3106206852" sldId="311"/>
        </pc:sldMkLst>
        <pc:spChg chg="add del mod">
          <ac:chgData name="Anudeepa Giri" userId="7cd4d73269f28c72" providerId="LiveId" clId="{DF2D483A-B4E1-466B-BF82-33A7B074E19E}" dt="2023-07-21T21:22:46.371" v="108" actId="478"/>
          <ac:spMkLst>
            <pc:docMk/>
            <pc:sldMk cId="3106206852" sldId="311"/>
            <ac:spMk id="3" creationId="{9EF18FB1-31BC-61A7-35F4-1E27B21EA915}"/>
          </ac:spMkLst>
        </pc:spChg>
        <pc:spChg chg="add del mod">
          <ac:chgData name="Anudeepa Giri" userId="7cd4d73269f28c72" providerId="LiveId" clId="{DF2D483A-B4E1-466B-BF82-33A7B074E19E}" dt="2023-07-21T21:27:07.164" v="118" actId="478"/>
          <ac:spMkLst>
            <pc:docMk/>
            <pc:sldMk cId="3106206852" sldId="311"/>
            <ac:spMk id="5" creationId="{A9092494-7A38-E71F-62DC-F3D116B2B7FC}"/>
          </ac:spMkLst>
        </pc:spChg>
        <pc:spChg chg="add del mod">
          <ac:chgData name="Anudeepa Giri" userId="7cd4d73269f28c72" providerId="LiveId" clId="{DF2D483A-B4E1-466B-BF82-33A7B074E19E}" dt="2023-07-21T21:27:04.662" v="116"/>
          <ac:spMkLst>
            <pc:docMk/>
            <pc:sldMk cId="3106206852" sldId="311"/>
            <ac:spMk id="7" creationId="{8AA1F438-94E2-5AE9-82B2-49CC4C6D0308}"/>
          </ac:spMkLst>
        </pc:spChg>
        <pc:spChg chg="add del mod">
          <ac:chgData name="Anudeepa Giri" userId="7cd4d73269f28c72" providerId="LiveId" clId="{DF2D483A-B4E1-466B-BF82-33A7B074E19E}" dt="2023-07-21T21:27:04.662" v="116"/>
          <ac:spMkLst>
            <pc:docMk/>
            <pc:sldMk cId="3106206852" sldId="311"/>
            <ac:spMk id="8" creationId="{11AB72E4-C8B4-998D-6476-EBD42D157A23}"/>
          </ac:spMkLst>
        </pc:spChg>
        <pc:spChg chg="add mod">
          <ac:chgData name="Anudeepa Giri" userId="7cd4d73269f28c72" providerId="LiveId" clId="{DF2D483A-B4E1-466B-BF82-33A7B074E19E}" dt="2023-07-21T21:27:44.916" v="125" actId="1076"/>
          <ac:spMkLst>
            <pc:docMk/>
            <pc:sldMk cId="3106206852" sldId="311"/>
            <ac:spMk id="12" creationId="{81DBC721-73E5-0D90-DD84-B9CB5101A4F9}"/>
          </ac:spMkLst>
        </pc:spChg>
        <pc:spChg chg="del mod">
          <ac:chgData name="Anudeepa Giri" userId="7cd4d73269f28c72" providerId="LiveId" clId="{DF2D483A-B4E1-466B-BF82-33A7B074E19E}" dt="2023-07-21T21:22:50.777" v="110" actId="478"/>
          <ac:spMkLst>
            <pc:docMk/>
            <pc:sldMk cId="3106206852" sldId="311"/>
            <ac:spMk id="13" creationId="{00000000-0000-0000-0000-000000000000}"/>
          </ac:spMkLst>
        </pc:spChg>
        <pc:spChg chg="add mod">
          <ac:chgData name="Anudeepa Giri" userId="7cd4d73269f28c72" providerId="LiveId" clId="{DF2D483A-B4E1-466B-BF82-33A7B074E19E}" dt="2023-07-21T21:30:42.589" v="147" actId="20577"/>
          <ac:spMkLst>
            <pc:docMk/>
            <pc:sldMk cId="3106206852" sldId="311"/>
            <ac:spMk id="14" creationId="{66327852-C48F-DCA9-58DE-1B2FE2A66EC1}"/>
          </ac:spMkLst>
        </pc:spChg>
        <pc:graphicFrameChg chg="del mod">
          <ac:chgData name="Anudeepa Giri" userId="7cd4d73269f28c72" providerId="LiveId" clId="{DF2D483A-B4E1-466B-BF82-33A7B074E19E}" dt="2023-07-21T21:22:42.824" v="106" actId="478"/>
          <ac:graphicFrameMkLst>
            <pc:docMk/>
            <pc:sldMk cId="3106206852" sldId="311"/>
            <ac:graphicFrameMk id="6" creationId="{00000000-0000-0000-0000-000000000000}"/>
          </ac:graphicFrameMkLst>
        </pc:graphicFrameChg>
        <pc:picChg chg="add del mod">
          <ac:chgData name="Anudeepa Giri" userId="7cd4d73269f28c72" providerId="LiveId" clId="{DF2D483A-B4E1-466B-BF82-33A7B074E19E}" dt="2023-07-21T21:27:04.662" v="116"/>
          <ac:picMkLst>
            <pc:docMk/>
            <pc:sldMk cId="3106206852" sldId="311"/>
            <ac:picMk id="9" creationId="{BB6AFCD4-DBBD-9B95-DA2B-3A15115F3633}"/>
          </ac:picMkLst>
        </pc:picChg>
        <pc:picChg chg="add del mod">
          <ac:chgData name="Anudeepa Giri" userId="7cd4d73269f28c72" providerId="LiveId" clId="{DF2D483A-B4E1-466B-BF82-33A7B074E19E}" dt="2023-07-21T21:27:04.662" v="116"/>
          <ac:picMkLst>
            <pc:docMk/>
            <pc:sldMk cId="3106206852" sldId="311"/>
            <ac:picMk id="10" creationId="{BD7B5A57-0C77-503B-3BAA-DD9923CFA70F}"/>
          </ac:picMkLst>
        </pc:picChg>
        <pc:picChg chg="add del mod">
          <ac:chgData name="Anudeepa Giri" userId="7cd4d73269f28c72" providerId="LiveId" clId="{DF2D483A-B4E1-466B-BF82-33A7B074E19E}" dt="2023-07-21T21:27:04.662" v="116"/>
          <ac:picMkLst>
            <pc:docMk/>
            <pc:sldMk cId="3106206852" sldId="311"/>
            <ac:picMk id="11" creationId="{C996536C-3E82-BC7F-E8E2-149493ED1BD4}"/>
          </ac:picMkLst>
        </pc:picChg>
        <pc:picChg chg="add mod">
          <ac:chgData name="Anudeepa Giri" userId="7cd4d73269f28c72" providerId="LiveId" clId="{DF2D483A-B4E1-466B-BF82-33A7B074E19E}" dt="2023-07-21T21:30:16.418" v="135" actId="207"/>
          <ac:picMkLst>
            <pc:docMk/>
            <pc:sldMk cId="3106206852" sldId="311"/>
            <ac:picMk id="15" creationId="{1CA030B3-EEEF-886A-36F2-5AB90DB4CA31}"/>
          </ac:picMkLst>
        </pc:picChg>
        <pc:picChg chg="add mod">
          <ac:chgData name="Anudeepa Giri" userId="7cd4d73269f28c72" providerId="LiveId" clId="{DF2D483A-B4E1-466B-BF82-33A7B074E19E}" dt="2023-07-21T21:30:08.164" v="134" actId="207"/>
          <ac:picMkLst>
            <pc:docMk/>
            <pc:sldMk cId="3106206852" sldId="311"/>
            <ac:picMk id="16" creationId="{93FE23FD-25D2-D75D-9F6A-B82EBD323402}"/>
          </ac:picMkLst>
        </pc:picChg>
        <pc:picChg chg="add mod">
          <ac:chgData name="Anudeepa Giri" userId="7cd4d73269f28c72" providerId="LiveId" clId="{DF2D483A-B4E1-466B-BF82-33A7B074E19E}" dt="2023-07-21T21:30:24.515" v="136" actId="207"/>
          <ac:picMkLst>
            <pc:docMk/>
            <pc:sldMk cId="3106206852" sldId="311"/>
            <ac:picMk id="17" creationId="{1390CAB9-F088-5DEE-A96D-2ECE017A6F73}"/>
          </ac:picMkLst>
        </pc:picChg>
      </pc:sldChg>
      <pc:sldChg chg="addSp delSp modSp del mod">
        <pc:chgData name="Anudeepa Giri" userId="7cd4d73269f28c72" providerId="LiveId" clId="{DF2D483A-B4E1-466B-BF82-33A7B074E19E}" dt="2023-07-22T02:01:46.029" v="177" actId="2696"/>
        <pc:sldMkLst>
          <pc:docMk/>
          <pc:sldMk cId="462238070" sldId="312"/>
        </pc:sldMkLst>
        <pc:spChg chg="add del mod">
          <ac:chgData name="Anudeepa Giri" userId="7cd4d73269f28c72" providerId="LiveId" clId="{DF2D483A-B4E1-466B-BF82-33A7B074E19E}" dt="2023-07-22T02:00:08.559" v="168" actId="478"/>
          <ac:spMkLst>
            <pc:docMk/>
            <pc:sldMk cId="462238070" sldId="312"/>
            <ac:spMk id="4" creationId="{231DD79D-16EF-72F8-30B6-65A33D9ED0B1}"/>
          </ac:spMkLst>
        </pc:spChg>
        <pc:spChg chg="del mod">
          <ac:chgData name="Anudeepa Giri" userId="7cd4d73269f28c72" providerId="LiveId" clId="{DF2D483A-B4E1-466B-BF82-33A7B074E19E}" dt="2023-07-22T02:00:05.351" v="166" actId="478"/>
          <ac:spMkLst>
            <pc:docMk/>
            <pc:sldMk cId="462238070" sldId="312"/>
            <ac:spMk id="13" creationId="{00000000-0000-0000-0000-000000000000}"/>
          </ac:spMkLst>
        </pc:spChg>
        <pc:graphicFrameChg chg="mod">
          <ac:chgData name="Anudeepa Giri" userId="7cd4d73269f28c72" providerId="LiveId" clId="{DF2D483A-B4E1-466B-BF82-33A7B074E19E}" dt="2023-07-22T02:01:39.130" v="176"/>
          <ac:graphicFrameMkLst>
            <pc:docMk/>
            <pc:sldMk cId="462238070" sldId="312"/>
            <ac:graphicFrameMk id="3" creationId="{00000000-0000-0000-0000-000000000000}"/>
          </ac:graphicFrameMkLst>
        </pc:graphicFrameChg>
      </pc:sldChg>
      <pc:sldChg chg="addSp delSp modSp mod">
        <pc:chgData name="Anudeepa Giri" userId="7cd4d73269f28c72" providerId="LiveId" clId="{DF2D483A-B4E1-466B-BF82-33A7B074E19E}" dt="2023-07-22T01:59:52.072" v="164" actId="113"/>
        <pc:sldMkLst>
          <pc:docMk/>
          <pc:sldMk cId="4206988261" sldId="313"/>
        </pc:sldMkLst>
        <pc:spChg chg="del mod">
          <ac:chgData name="Anudeepa Giri" userId="7cd4d73269f28c72" providerId="LiveId" clId="{DF2D483A-B4E1-466B-BF82-33A7B074E19E}" dt="2023-07-22T01:59:07.118" v="154" actId="478"/>
          <ac:spMkLst>
            <pc:docMk/>
            <pc:sldMk cId="4206988261" sldId="313"/>
            <ac:spMk id="2" creationId="{00000000-0000-0000-0000-000000000000}"/>
          </ac:spMkLst>
        </pc:spChg>
        <pc:spChg chg="del mod">
          <ac:chgData name="Anudeepa Giri" userId="7cd4d73269f28c72" providerId="LiveId" clId="{DF2D483A-B4E1-466B-BF82-33A7B074E19E}" dt="2023-07-22T01:59:10.329" v="156" actId="478"/>
          <ac:spMkLst>
            <pc:docMk/>
            <pc:sldMk cId="4206988261" sldId="313"/>
            <ac:spMk id="3" creationId="{00000000-0000-0000-0000-000000000000}"/>
          </ac:spMkLst>
        </pc:spChg>
        <pc:spChg chg="add del mod">
          <ac:chgData name="Anudeepa Giri" userId="7cd4d73269f28c72" providerId="LiveId" clId="{DF2D483A-B4E1-466B-BF82-33A7B074E19E}" dt="2023-07-22T01:59:16.622" v="158" actId="478"/>
          <ac:spMkLst>
            <pc:docMk/>
            <pc:sldMk cId="4206988261" sldId="313"/>
            <ac:spMk id="5" creationId="{CA3EDECD-DCC2-01CD-DB77-227E95502809}"/>
          </ac:spMkLst>
        </pc:spChg>
        <pc:spChg chg="add mod">
          <ac:chgData name="Anudeepa Giri" userId="7cd4d73269f28c72" providerId="LiveId" clId="{DF2D483A-B4E1-466B-BF82-33A7B074E19E}" dt="2023-07-22T01:59:37.738" v="161" actId="1076"/>
          <ac:spMkLst>
            <pc:docMk/>
            <pc:sldMk cId="4206988261" sldId="313"/>
            <ac:spMk id="6" creationId="{72BD562E-7922-49CC-0FB1-92A35EF75AB4}"/>
          </ac:spMkLst>
        </pc:spChg>
        <pc:spChg chg="add mod">
          <ac:chgData name="Anudeepa Giri" userId="7cd4d73269f28c72" providerId="LiveId" clId="{DF2D483A-B4E1-466B-BF82-33A7B074E19E}" dt="2023-07-22T01:59:52.072" v="164" actId="113"/>
          <ac:spMkLst>
            <pc:docMk/>
            <pc:sldMk cId="4206988261" sldId="313"/>
            <ac:spMk id="8" creationId="{013D0CFD-5F2E-13C1-7A16-501F82770461}"/>
          </ac:spMkLst>
        </pc:spChg>
        <pc:graphicFrameChg chg="del mod modGraphic">
          <ac:chgData name="Anudeepa Giri" userId="7cd4d73269f28c72" providerId="LiveId" clId="{DF2D483A-B4E1-466B-BF82-33A7B074E19E}" dt="2023-07-22T01:59:02.215" v="152" actId="478"/>
          <ac:graphicFrameMkLst>
            <pc:docMk/>
            <pc:sldMk cId="4206988261" sldId="313"/>
            <ac:graphicFrameMk id="9" creationId="{00000000-0000-0000-0000-000000000000}"/>
          </ac:graphicFrameMkLst>
        </pc:graphicFrameChg>
        <pc:picChg chg="add mod">
          <ac:chgData name="Anudeepa Giri" userId="7cd4d73269f28c72" providerId="LiveId" clId="{DF2D483A-B4E1-466B-BF82-33A7B074E19E}" dt="2023-07-22T01:59:17.755" v="159"/>
          <ac:picMkLst>
            <pc:docMk/>
            <pc:sldMk cId="4206988261" sldId="313"/>
            <ac:picMk id="7" creationId="{9CE55B37-F225-BA05-B891-B6583B1412B4}"/>
          </ac:picMkLst>
        </pc:picChg>
      </pc:sldChg>
      <pc:sldChg chg="addSp delSp modSp mod">
        <pc:chgData name="Anudeepa Giri" userId="7cd4d73269f28c72" providerId="LiveId" clId="{DF2D483A-B4E1-466B-BF82-33A7B074E19E}" dt="2023-07-21T21:22:28.382" v="104" actId="207"/>
        <pc:sldMkLst>
          <pc:docMk/>
          <pc:sldMk cId="1994694413" sldId="323"/>
        </pc:sldMkLst>
        <pc:spChg chg="add mod">
          <ac:chgData name="Anudeepa Giri" userId="7cd4d73269f28c72" providerId="LiveId" clId="{DF2D483A-B4E1-466B-BF82-33A7B074E19E}" dt="2023-07-21T21:22:28.382" v="104" actId="207"/>
          <ac:spMkLst>
            <pc:docMk/>
            <pc:sldMk cId="1994694413" sldId="323"/>
            <ac:spMk id="2" creationId="{3A632ABF-AA6D-6CEE-3B8F-4A931BEB3D55}"/>
          </ac:spMkLst>
        </pc:spChg>
        <pc:spChg chg="add mod">
          <ac:chgData name="Anudeepa Giri" userId="7cd4d73269f28c72" providerId="LiveId" clId="{DF2D483A-B4E1-466B-BF82-33A7B074E19E}" dt="2023-07-21T21:22:07.684" v="102" actId="27636"/>
          <ac:spMkLst>
            <pc:docMk/>
            <pc:sldMk cId="1994694413" sldId="323"/>
            <ac:spMk id="3" creationId="{10FED976-09D2-4543-2BBB-CFB715131034}"/>
          </ac:spMkLst>
        </pc:spChg>
        <pc:spChg chg="add mod">
          <ac:chgData name="Anudeepa Giri" userId="7cd4d73269f28c72" providerId="LiveId" clId="{DF2D483A-B4E1-466B-BF82-33A7B074E19E}" dt="2023-07-21T21:21:37.473" v="92"/>
          <ac:spMkLst>
            <pc:docMk/>
            <pc:sldMk cId="1994694413" sldId="323"/>
            <ac:spMk id="5" creationId="{FC8916A9-AFF4-23CD-1F18-B1278C6A3199}"/>
          </ac:spMkLst>
        </pc:spChg>
        <pc:spChg chg="add mod">
          <ac:chgData name="Anudeepa Giri" userId="7cd4d73269f28c72" providerId="LiveId" clId="{DF2D483A-B4E1-466B-BF82-33A7B074E19E}" dt="2023-07-21T21:21:37.473" v="92"/>
          <ac:spMkLst>
            <pc:docMk/>
            <pc:sldMk cId="1994694413" sldId="323"/>
            <ac:spMk id="7" creationId="{1FDE8684-BBD5-BFA1-2C01-191EB767166C}"/>
          </ac:spMkLst>
        </pc:spChg>
        <pc:spChg chg="add del mod">
          <ac:chgData name="Anudeepa Giri" userId="7cd4d73269f28c72" providerId="LiveId" clId="{DF2D483A-B4E1-466B-BF82-33A7B074E19E}" dt="2023-07-21T21:21:49.014" v="100" actId="478"/>
          <ac:spMkLst>
            <pc:docMk/>
            <pc:sldMk cId="1994694413" sldId="323"/>
            <ac:spMk id="9" creationId="{46ACF62E-6699-68F9-5941-DCDC21E5963C}"/>
          </ac:spMkLst>
        </pc:spChg>
        <pc:spChg chg="del mod">
          <ac:chgData name="Anudeepa Giri" userId="7cd4d73269f28c72" providerId="LiveId" clId="{DF2D483A-B4E1-466B-BF82-33A7B074E19E}" dt="2023-07-21T21:21:44.660" v="98" actId="478"/>
          <ac:spMkLst>
            <pc:docMk/>
            <pc:sldMk cId="1994694413" sldId="323"/>
            <ac:spMk id="13" creationId="{00000000-0000-0000-0000-000000000000}"/>
          </ac:spMkLst>
        </pc:spChg>
        <pc:spChg chg="del mod">
          <ac:chgData name="Anudeepa Giri" userId="7cd4d73269f28c72" providerId="LiveId" clId="{DF2D483A-B4E1-466B-BF82-33A7B074E19E}" dt="2023-07-21T21:21:25.201" v="89" actId="478"/>
          <ac:spMkLst>
            <pc:docMk/>
            <pc:sldMk cId="1994694413" sldId="323"/>
            <ac:spMk id="14" creationId="{00000000-0000-0000-0000-000000000000}"/>
          </ac:spMkLst>
        </pc:spChg>
        <pc:picChg chg="add mod">
          <ac:chgData name="Anudeepa Giri" userId="7cd4d73269f28c72" providerId="LiveId" clId="{DF2D483A-B4E1-466B-BF82-33A7B074E19E}" dt="2023-07-21T21:21:37.473" v="92"/>
          <ac:picMkLst>
            <pc:docMk/>
            <pc:sldMk cId="1994694413" sldId="323"/>
            <ac:picMk id="4" creationId="{BE729C18-FCA6-BB06-D24D-CEC25B5F58AB}"/>
          </ac:picMkLst>
        </pc:picChg>
        <pc:picChg chg="add mod">
          <ac:chgData name="Anudeepa Giri" userId="7cd4d73269f28c72" providerId="LiveId" clId="{DF2D483A-B4E1-466B-BF82-33A7B074E19E}" dt="2023-07-21T21:21:37.473" v="92"/>
          <ac:picMkLst>
            <pc:docMk/>
            <pc:sldMk cId="1994694413" sldId="323"/>
            <ac:picMk id="6" creationId="{04601D1F-EC7C-CEBF-31EC-CDE760B72E07}"/>
          </ac:picMkLst>
        </pc:picChg>
      </pc:sldChg>
      <pc:sldChg chg="modSp mod">
        <pc:chgData name="Anudeepa Giri" userId="7cd4d73269f28c72" providerId="LiveId" clId="{DF2D483A-B4E1-466B-BF82-33A7B074E19E}" dt="2023-07-22T02:06:04.657" v="225" actId="255"/>
        <pc:sldMkLst>
          <pc:docMk/>
          <pc:sldMk cId="4098883321" sldId="324"/>
        </pc:sldMkLst>
        <pc:spChg chg="mod">
          <ac:chgData name="Anudeepa Giri" userId="7cd4d73269f28c72" providerId="LiveId" clId="{DF2D483A-B4E1-466B-BF82-33A7B074E19E}" dt="2023-07-22T02:06:04.657" v="225" actId="255"/>
          <ac:spMkLst>
            <pc:docMk/>
            <pc:sldMk cId="4098883321" sldId="324"/>
            <ac:spMk id="2" creationId="{96A17A9D-CD41-1C45-C87D-CD3851B03667}"/>
          </ac:spMkLst>
        </pc:spChg>
      </pc:sldChg>
      <pc:sldChg chg="addSp delSp modSp add mod">
        <pc:chgData name="Anudeepa Giri" userId="7cd4d73269f28c72" providerId="LiveId" clId="{DF2D483A-B4E1-466B-BF82-33A7B074E19E}" dt="2023-07-22T02:03:42.893" v="197" actId="14100"/>
        <pc:sldMkLst>
          <pc:docMk/>
          <pc:sldMk cId="1154656752" sldId="325"/>
        </pc:sldMkLst>
        <pc:spChg chg="add del mod">
          <ac:chgData name="Anudeepa Giri" userId="7cd4d73269f28c72" providerId="LiveId" clId="{DF2D483A-B4E1-466B-BF82-33A7B074E19E}" dt="2023-07-22T02:02:34.185" v="186" actId="478"/>
          <ac:spMkLst>
            <pc:docMk/>
            <pc:sldMk cId="1154656752" sldId="325"/>
            <ac:spMk id="3" creationId="{B686060D-86AB-11DE-2DF5-1E4D8290F9F2}"/>
          </ac:spMkLst>
        </pc:spChg>
        <pc:spChg chg="add mod">
          <ac:chgData name="Anudeepa Giri" userId="7cd4d73269f28c72" providerId="LiveId" clId="{DF2D483A-B4E1-466B-BF82-33A7B074E19E}" dt="2023-07-22T02:02:56.262" v="189" actId="1076"/>
          <ac:spMkLst>
            <pc:docMk/>
            <pc:sldMk cId="1154656752" sldId="325"/>
            <ac:spMk id="4" creationId="{F6FA4BD3-8FE9-7634-F267-5AAAC024F004}"/>
          </ac:spMkLst>
        </pc:spChg>
        <pc:spChg chg="add mod">
          <ac:chgData name="Anudeepa Giri" userId="7cd4d73269f28c72" providerId="LiveId" clId="{DF2D483A-B4E1-466B-BF82-33A7B074E19E}" dt="2023-07-22T02:03:26.358" v="195" actId="27636"/>
          <ac:spMkLst>
            <pc:docMk/>
            <pc:sldMk cId="1154656752" sldId="325"/>
            <ac:spMk id="5" creationId="{B38FC817-F950-01BC-D9A2-F196CA114A75}"/>
          </ac:spMkLst>
        </pc:spChg>
        <pc:spChg chg="del mod">
          <ac:chgData name="Anudeepa Giri" userId="7cd4d73269f28c72" providerId="LiveId" clId="{DF2D483A-B4E1-466B-BF82-33A7B074E19E}" dt="2023-07-22T02:02:28.937" v="184" actId="478"/>
          <ac:spMkLst>
            <pc:docMk/>
            <pc:sldMk cId="1154656752" sldId="325"/>
            <ac:spMk id="6" creationId="{72BD562E-7922-49CC-0FB1-92A35EF75AB4}"/>
          </ac:spMkLst>
        </pc:spChg>
        <pc:spChg chg="del mod">
          <ac:chgData name="Anudeepa Giri" userId="7cd4d73269f28c72" providerId="LiveId" clId="{DF2D483A-B4E1-466B-BF82-33A7B074E19E}" dt="2023-07-22T02:02:24.880" v="182" actId="478"/>
          <ac:spMkLst>
            <pc:docMk/>
            <pc:sldMk cId="1154656752" sldId="325"/>
            <ac:spMk id="8" creationId="{013D0CFD-5F2E-13C1-7A16-501F82770461}"/>
          </ac:spMkLst>
        </pc:spChg>
        <pc:spChg chg="add mod">
          <ac:chgData name="Anudeepa Giri" userId="7cd4d73269f28c72" providerId="LiveId" clId="{DF2D483A-B4E1-466B-BF82-33A7B074E19E}" dt="2023-07-22T02:02:35.388" v="187"/>
          <ac:spMkLst>
            <pc:docMk/>
            <pc:sldMk cId="1154656752" sldId="325"/>
            <ac:spMk id="10" creationId="{0425866B-BAC6-C6B7-8F00-4EF13C1377BC}"/>
          </ac:spMkLst>
        </pc:spChg>
        <pc:spChg chg="add mod">
          <ac:chgData name="Anudeepa Giri" userId="7cd4d73269f28c72" providerId="LiveId" clId="{DF2D483A-B4E1-466B-BF82-33A7B074E19E}" dt="2023-07-22T02:02:35.388" v="187"/>
          <ac:spMkLst>
            <pc:docMk/>
            <pc:sldMk cId="1154656752" sldId="325"/>
            <ac:spMk id="12" creationId="{4DB7E1F6-6D6E-E8DB-4F9E-71A13E5310F8}"/>
          </ac:spMkLst>
        </pc:spChg>
        <pc:picChg chg="del">
          <ac:chgData name="Anudeepa Giri" userId="7cd4d73269f28c72" providerId="LiveId" clId="{DF2D483A-B4E1-466B-BF82-33A7B074E19E}" dt="2023-07-22T02:02:19.697" v="179" actId="478"/>
          <ac:picMkLst>
            <pc:docMk/>
            <pc:sldMk cId="1154656752" sldId="325"/>
            <ac:picMk id="7" creationId="{9CE55B37-F225-BA05-B891-B6583B1412B4}"/>
          </ac:picMkLst>
        </pc:picChg>
        <pc:picChg chg="add mod">
          <ac:chgData name="Anudeepa Giri" userId="7cd4d73269f28c72" providerId="LiveId" clId="{DF2D483A-B4E1-466B-BF82-33A7B074E19E}" dt="2023-07-22T02:03:42.893" v="197" actId="14100"/>
          <ac:picMkLst>
            <pc:docMk/>
            <pc:sldMk cId="1154656752" sldId="325"/>
            <ac:picMk id="9" creationId="{6150FD9A-8632-9762-50D5-30809B80BE42}"/>
          </ac:picMkLst>
        </pc:picChg>
        <pc:picChg chg="add mod">
          <ac:chgData name="Anudeepa Giri" userId="7cd4d73269f28c72" providerId="LiveId" clId="{DF2D483A-B4E1-466B-BF82-33A7B074E19E}" dt="2023-07-22T02:03:29.962" v="196" actId="1076"/>
          <ac:picMkLst>
            <pc:docMk/>
            <pc:sldMk cId="1154656752" sldId="325"/>
            <ac:picMk id="11" creationId="{AB121CDC-B265-598B-5850-13FF0F8E89E5}"/>
          </ac:picMkLst>
        </pc:picChg>
      </pc:sldChg>
      <pc:sldChg chg="addSp delSp modSp add mod">
        <pc:chgData name="Anudeepa Giri" userId="7cd4d73269f28c72" providerId="LiveId" clId="{DF2D483A-B4E1-466B-BF82-33A7B074E19E}" dt="2023-07-22T02:05:34.401" v="223" actId="20577"/>
        <pc:sldMkLst>
          <pc:docMk/>
          <pc:sldMk cId="2700373668" sldId="326"/>
        </pc:sldMkLst>
        <pc:spChg chg="add mod">
          <ac:chgData name="Anudeepa Giri" userId="7cd4d73269f28c72" providerId="LiveId" clId="{DF2D483A-B4E1-466B-BF82-33A7B074E19E}" dt="2023-07-22T02:05:34.401" v="223" actId="20577"/>
          <ac:spMkLst>
            <pc:docMk/>
            <pc:sldMk cId="2700373668" sldId="326"/>
            <ac:spMk id="2" creationId="{B632B3EB-9A1C-C4E3-E4AA-8941DE6923D2}"/>
          </ac:spMkLst>
        </pc:spChg>
        <pc:spChg chg="mod">
          <ac:chgData name="Anudeepa Giri" userId="7cd4d73269f28c72" providerId="LiveId" clId="{DF2D483A-B4E1-466B-BF82-33A7B074E19E}" dt="2023-07-22T02:04:03.854" v="200" actId="14100"/>
          <ac:spMkLst>
            <pc:docMk/>
            <pc:sldMk cId="2700373668" sldId="326"/>
            <ac:spMk id="4" creationId="{F6FA4BD3-8FE9-7634-F267-5AAAC024F004}"/>
          </ac:spMkLst>
        </pc:spChg>
        <pc:spChg chg="del mod">
          <ac:chgData name="Anudeepa Giri" userId="7cd4d73269f28c72" providerId="LiveId" clId="{DF2D483A-B4E1-466B-BF82-33A7B074E19E}" dt="2023-07-22T02:04:15.680" v="203" actId="478"/>
          <ac:spMkLst>
            <pc:docMk/>
            <pc:sldMk cId="2700373668" sldId="326"/>
            <ac:spMk id="5" creationId="{B38FC817-F950-01BC-D9A2-F196CA114A75}"/>
          </ac:spMkLst>
        </pc:spChg>
        <pc:spChg chg="add mod">
          <ac:chgData name="Anudeepa Giri" userId="7cd4d73269f28c72" providerId="LiveId" clId="{DF2D483A-B4E1-466B-BF82-33A7B074E19E}" dt="2023-07-22T02:04:46.028" v="206"/>
          <ac:spMkLst>
            <pc:docMk/>
            <pc:sldMk cId="2700373668" sldId="326"/>
            <ac:spMk id="7" creationId="{A63E456C-E669-CE07-625F-FC561FE06EC7}"/>
          </ac:spMkLst>
        </pc:spChg>
        <pc:spChg chg="del">
          <ac:chgData name="Anudeepa Giri" userId="7cd4d73269f28c72" providerId="LiveId" clId="{DF2D483A-B4E1-466B-BF82-33A7B074E19E}" dt="2023-07-22T02:04:17.759" v="204" actId="478"/>
          <ac:spMkLst>
            <pc:docMk/>
            <pc:sldMk cId="2700373668" sldId="326"/>
            <ac:spMk id="10" creationId="{0425866B-BAC6-C6B7-8F00-4EF13C1377BC}"/>
          </ac:spMkLst>
        </pc:spChg>
        <pc:spChg chg="del">
          <ac:chgData name="Anudeepa Giri" userId="7cd4d73269f28c72" providerId="LiveId" clId="{DF2D483A-B4E1-466B-BF82-33A7B074E19E}" dt="2023-07-22T02:04:19.500" v="205" actId="478"/>
          <ac:spMkLst>
            <pc:docMk/>
            <pc:sldMk cId="2700373668" sldId="326"/>
            <ac:spMk id="12" creationId="{4DB7E1F6-6D6E-E8DB-4F9E-71A13E5310F8}"/>
          </ac:spMkLst>
        </pc:spChg>
        <pc:picChg chg="add mod">
          <ac:chgData name="Anudeepa Giri" userId="7cd4d73269f28c72" providerId="LiveId" clId="{DF2D483A-B4E1-466B-BF82-33A7B074E19E}" dt="2023-07-22T02:05:00.682" v="209" actId="1076"/>
          <ac:picMkLst>
            <pc:docMk/>
            <pc:sldMk cId="2700373668" sldId="326"/>
            <ac:picMk id="3" creationId="{49BC3F1A-A1C3-CC02-FFBD-F6C9C51C71FA}"/>
          </ac:picMkLst>
        </pc:picChg>
        <pc:picChg chg="add mod">
          <ac:chgData name="Anudeepa Giri" userId="7cd4d73269f28c72" providerId="LiveId" clId="{DF2D483A-B4E1-466B-BF82-33A7B074E19E}" dt="2023-07-22T02:05:02.686" v="210" actId="1076"/>
          <ac:picMkLst>
            <pc:docMk/>
            <pc:sldMk cId="2700373668" sldId="326"/>
            <ac:picMk id="6" creationId="{9D88D47A-3376-CCEE-0F8B-B2ED07E76399}"/>
          </ac:picMkLst>
        </pc:picChg>
        <pc:picChg chg="del">
          <ac:chgData name="Anudeepa Giri" userId="7cd4d73269f28c72" providerId="LiveId" clId="{DF2D483A-B4E1-466B-BF82-33A7B074E19E}" dt="2023-07-22T02:04:17.759" v="204" actId="478"/>
          <ac:picMkLst>
            <pc:docMk/>
            <pc:sldMk cId="2700373668" sldId="326"/>
            <ac:picMk id="9" creationId="{6150FD9A-8632-9762-50D5-30809B80BE42}"/>
          </ac:picMkLst>
        </pc:picChg>
        <pc:picChg chg="del">
          <ac:chgData name="Anudeepa Giri" userId="7cd4d73269f28c72" providerId="LiveId" clId="{DF2D483A-B4E1-466B-BF82-33A7B074E19E}" dt="2023-07-22T02:04:19.500" v="205" actId="478"/>
          <ac:picMkLst>
            <pc:docMk/>
            <pc:sldMk cId="2700373668" sldId="326"/>
            <ac:picMk id="11" creationId="{AB121CDC-B265-598B-5850-13FF0F8E89E5}"/>
          </ac:picMkLst>
        </pc:picChg>
      </pc:sldChg>
      <pc:sldChg chg="addSp delSp modSp add mod">
        <pc:chgData name="Anudeepa Giri" userId="7cd4d73269f28c72" providerId="LiveId" clId="{DF2D483A-B4E1-466B-BF82-33A7B074E19E}" dt="2023-07-22T02:34:37.539" v="244" actId="114"/>
        <pc:sldMkLst>
          <pc:docMk/>
          <pc:sldMk cId="2025897011" sldId="327"/>
        </pc:sldMkLst>
        <pc:spChg chg="del mod">
          <ac:chgData name="Anudeepa Giri" userId="7cd4d73269f28c72" providerId="LiveId" clId="{DF2D483A-B4E1-466B-BF82-33A7B074E19E}" dt="2023-07-22T02:33:51.877" v="233" actId="478"/>
          <ac:spMkLst>
            <pc:docMk/>
            <pc:sldMk cId="2025897011" sldId="327"/>
            <ac:spMk id="2" creationId="{B632B3EB-9A1C-C4E3-E4AA-8941DE6923D2}"/>
          </ac:spMkLst>
        </pc:spChg>
        <pc:spChg chg="del mod">
          <ac:chgData name="Anudeepa Giri" userId="7cd4d73269f28c72" providerId="LiveId" clId="{DF2D483A-B4E1-466B-BF82-33A7B074E19E}" dt="2023-07-22T02:33:43.941" v="228" actId="478"/>
          <ac:spMkLst>
            <pc:docMk/>
            <pc:sldMk cId="2025897011" sldId="327"/>
            <ac:spMk id="4" creationId="{F6FA4BD3-8FE9-7634-F267-5AAAC024F004}"/>
          </ac:spMkLst>
        </pc:spChg>
        <pc:spChg chg="del">
          <ac:chgData name="Anudeepa Giri" userId="7cd4d73269f28c72" providerId="LiveId" clId="{DF2D483A-B4E1-466B-BF82-33A7B074E19E}" dt="2023-07-22T02:33:55.775" v="235" actId="478"/>
          <ac:spMkLst>
            <pc:docMk/>
            <pc:sldMk cId="2025897011" sldId="327"/>
            <ac:spMk id="7" creationId="{A63E456C-E669-CE07-625F-FC561FE06EC7}"/>
          </ac:spMkLst>
        </pc:spChg>
        <pc:spChg chg="add del mod">
          <ac:chgData name="Anudeepa Giri" userId="7cd4d73269f28c72" providerId="LiveId" clId="{DF2D483A-B4E1-466B-BF82-33A7B074E19E}" dt="2023-07-22T02:33:47.937" v="230" actId="478"/>
          <ac:spMkLst>
            <pc:docMk/>
            <pc:sldMk cId="2025897011" sldId="327"/>
            <ac:spMk id="8" creationId="{0BF8888C-520F-584B-36FD-CC281F7ABA4E}"/>
          </ac:spMkLst>
        </pc:spChg>
        <pc:spChg chg="add mod">
          <ac:chgData name="Anudeepa Giri" userId="7cd4d73269f28c72" providerId="LiveId" clId="{DF2D483A-B4E1-466B-BF82-33A7B074E19E}" dt="2023-07-22T02:34:04.504" v="237" actId="1076"/>
          <ac:spMkLst>
            <pc:docMk/>
            <pc:sldMk cId="2025897011" sldId="327"/>
            <ac:spMk id="9" creationId="{7BAD8665-9B2C-3936-7F93-0805C0089B01}"/>
          </ac:spMkLst>
        </pc:spChg>
        <pc:spChg chg="add mod">
          <ac:chgData name="Anudeepa Giri" userId="7cd4d73269f28c72" providerId="LiveId" clId="{DF2D483A-B4E1-466B-BF82-33A7B074E19E}" dt="2023-07-22T02:34:37.539" v="244" actId="114"/>
          <ac:spMkLst>
            <pc:docMk/>
            <pc:sldMk cId="2025897011" sldId="327"/>
            <ac:spMk id="11" creationId="{0D9C4020-4AB3-8F54-EC8C-B337866CA35D}"/>
          </ac:spMkLst>
        </pc:spChg>
        <pc:picChg chg="del">
          <ac:chgData name="Anudeepa Giri" userId="7cd4d73269f28c72" providerId="LiveId" clId="{DF2D483A-B4E1-466B-BF82-33A7B074E19E}" dt="2023-07-22T02:33:54.217" v="234" actId="478"/>
          <ac:picMkLst>
            <pc:docMk/>
            <pc:sldMk cId="2025897011" sldId="327"/>
            <ac:picMk id="3" creationId="{49BC3F1A-A1C3-CC02-FFBD-F6C9C51C71FA}"/>
          </ac:picMkLst>
        </pc:picChg>
        <pc:picChg chg="del">
          <ac:chgData name="Anudeepa Giri" userId="7cd4d73269f28c72" providerId="LiveId" clId="{DF2D483A-B4E1-466B-BF82-33A7B074E19E}" dt="2023-07-22T02:33:55.775" v="235" actId="478"/>
          <ac:picMkLst>
            <pc:docMk/>
            <pc:sldMk cId="2025897011" sldId="327"/>
            <ac:picMk id="6" creationId="{9D88D47A-3376-CCEE-0F8B-B2ED07E76399}"/>
          </ac:picMkLst>
        </pc:picChg>
        <pc:picChg chg="add mod">
          <ac:chgData name="Anudeepa Giri" userId="7cd4d73269f28c72" providerId="LiveId" clId="{DF2D483A-B4E1-466B-BF82-33A7B074E19E}" dt="2023-07-22T02:34:10.420" v="238" actId="14100"/>
          <ac:picMkLst>
            <pc:docMk/>
            <pc:sldMk cId="2025897011" sldId="327"/>
            <ac:picMk id="10" creationId="{2D133A1F-5B90-C7D9-4AA1-50A21CD729EE}"/>
          </ac:picMkLst>
        </pc:picChg>
      </pc:sldChg>
      <pc:sldChg chg="addSp delSp modSp add mod">
        <pc:chgData name="Anudeepa Giri" userId="7cd4d73269f28c72" providerId="LiveId" clId="{DF2D483A-B4E1-466B-BF82-33A7B074E19E}" dt="2023-07-22T02:36:12.364" v="264" actId="20577"/>
        <pc:sldMkLst>
          <pc:docMk/>
          <pc:sldMk cId="3742029274" sldId="328"/>
        </pc:sldMkLst>
        <pc:spChg chg="add del mod">
          <ac:chgData name="Anudeepa Giri" userId="7cd4d73269f28c72" providerId="LiveId" clId="{DF2D483A-B4E1-466B-BF82-33A7B074E19E}" dt="2023-07-22T02:34:52.829" v="249" actId="478"/>
          <ac:spMkLst>
            <pc:docMk/>
            <pc:sldMk cId="3742029274" sldId="328"/>
            <ac:spMk id="3" creationId="{AD1592E1-6C15-9914-9D43-FC21DE6A1E54}"/>
          </ac:spMkLst>
        </pc:spChg>
        <pc:spChg chg="add mod">
          <ac:chgData name="Anudeepa Giri" userId="7cd4d73269f28c72" providerId="LiveId" clId="{DF2D483A-B4E1-466B-BF82-33A7B074E19E}" dt="2023-07-22T02:35:27.241" v="257" actId="1076"/>
          <ac:spMkLst>
            <pc:docMk/>
            <pc:sldMk cId="3742029274" sldId="328"/>
            <ac:spMk id="4" creationId="{ECDA3610-0375-AB04-A6B9-8AFEB03FE144}"/>
          </ac:spMkLst>
        </pc:spChg>
        <pc:spChg chg="add mod">
          <ac:chgData name="Anudeepa Giri" userId="7cd4d73269f28c72" providerId="LiveId" clId="{DF2D483A-B4E1-466B-BF82-33A7B074E19E}" dt="2023-07-22T02:36:12.364" v="264" actId="20577"/>
          <ac:spMkLst>
            <pc:docMk/>
            <pc:sldMk cId="3742029274" sldId="328"/>
            <ac:spMk id="5" creationId="{BB62D5E0-6BDB-ECF8-8C00-614E4A241A57}"/>
          </ac:spMkLst>
        </pc:spChg>
        <pc:spChg chg="del mod">
          <ac:chgData name="Anudeepa Giri" userId="7cd4d73269f28c72" providerId="LiveId" clId="{DF2D483A-B4E1-466B-BF82-33A7B074E19E}" dt="2023-07-22T02:34:49.578" v="247" actId="478"/>
          <ac:spMkLst>
            <pc:docMk/>
            <pc:sldMk cId="3742029274" sldId="328"/>
            <ac:spMk id="9" creationId="{7BAD8665-9B2C-3936-7F93-0805C0089B01}"/>
          </ac:spMkLst>
        </pc:spChg>
        <pc:spChg chg="del mod">
          <ac:chgData name="Anudeepa Giri" userId="7cd4d73269f28c72" providerId="LiveId" clId="{DF2D483A-B4E1-466B-BF82-33A7B074E19E}" dt="2023-07-22T02:34:59.874" v="253" actId="478"/>
          <ac:spMkLst>
            <pc:docMk/>
            <pc:sldMk cId="3742029274" sldId="328"/>
            <ac:spMk id="11" creationId="{0D9C4020-4AB3-8F54-EC8C-B337866CA35D}"/>
          </ac:spMkLst>
        </pc:spChg>
        <pc:picChg chg="add mod">
          <ac:chgData name="Anudeepa Giri" userId="7cd4d73269f28c72" providerId="LiveId" clId="{DF2D483A-B4E1-466B-BF82-33A7B074E19E}" dt="2023-07-22T02:35:20.965" v="256" actId="1076"/>
          <ac:picMkLst>
            <pc:docMk/>
            <pc:sldMk cId="3742029274" sldId="328"/>
            <ac:picMk id="6" creationId="{B011C826-37F6-B351-2512-E64113701973}"/>
          </ac:picMkLst>
        </pc:picChg>
        <pc:picChg chg="del mod">
          <ac:chgData name="Anudeepa Giri" userId="7cd4d73269f28c72" providerId="LiveId" clId="{DF2D483A-B4E1-466B-BF82-33A7B074E19E}" dt="2023-07-22T02:34:56.604" v="251" actId="478"/>
          <ac:picMkLst>
            <pc:docMk/>
            <pc:sldMk cId="3742029274" sldId="328"/>
            <ac:picMk id="10" creationId="{2D133A1F-5B90-C7D9-4AA1-50A21CD729EE}"/>
          </ac:picMkLst>
        </pc:picChg>
      </pc:sldChg>
      <pc:sldChg chg="addSp delSp modSp add mod">
        <pc:chgData name="Anudeepa Giri" userId="7cd4d73269f28c72" providerId="LiveId" clId="{DF2D483A-B4E1-466B-BF82-33A7B074E19E}" dt="2023-07-22T02:42:38.789" v="409" actId="14100"/>
        <pc:sldMkLst>
          <pc:docMk/>
          <pc:sldMk cId="1203887491" sldId="329"/>
        </pc:sldMkLst>
        <pc:spChg chg="add del mod">
          <ac:chgData name="Anudeepa Giri" userId="7cd4d73269f28c72" providerId="LiveId" clId="{DF2D483A-B4E1-466B-BF82-33A7B074E19E}" dt="2023-07-22T02:37:53.793" v="271" actId="478"/>
          <ac:spMkLst>
            <pc:docMk/>
            <pc:sldMk cId="1203887491" sldId="329"/>
            <ac:spMk id="3" creationId="{D29C40EE-68A6-A163-5241-ADC85392B1D5}"/>
          </ac:spMkLst>
        </pc:spChg>
        <pc:spChg chg="del mod">
          <ac:chgData name="Anudeepa Giri" userId="7cd4d73269f28c72" providerId="LiveId" clId="{DF2D483A-B4E1-466B-BF82-33A7B074E19E}" dt="2023-07-22T02:37:50.542" v="269" actId="478"/>
          <ac:spMkLst>
            <pc:docMk/>
            <pc:sldMk cId="1203887491" sldId="329"/>
            <ac:spMk id="4" creationId="{ECDA3610-0375-AB04-A6B9-8AFEB03FE144}"/>
          </ac:spMkLst>
        </pc:spChg>
        <pc:spChg chg="mod">
          <ac:chgData name="Anudeepa Giri" userId="7cd4d73269f28c72" providerId="LiveId" clId="{DF2D483A-B4E1-466B-BF82-33A7B074E19E}" dt="2023-07-22T02:36:29.288" v="266" actId="20577"/>
          <ac:spMkLst>
            <pc:docMk/>
            <pc:sldMk cId="1203887491" sldId="329"/>
            <ac:spMk id="5" creationId="{BB62D5E0-6BDB-ECF8-8C00-614E4A241A57}"/>
          </ac:spMkLst>
        </pc:spChg>
        <pc:spChg chg="add mod">
          <ac:chgData name="Anudeepa Giri" userId="7cd4d73269f28c72" providerId="LiveId" clId="{DF2D483A-B4E1-466B-BF82-33A7B074E19E}" dt="2023-07-22T02:42:22.133" v="406" actId="255"/>
          <ac:spMkLst>
            <pc:docMk/>
            <pc:sldMk cId="1203887491" sldId="329"/>
            <ac:spMk id="7" creationId="{D010E814-2578-DA3A-01E5-031A1BF0AA35}"/>
          </ac:spMkLst>
        </pc:spChg>
        <pc:spChg chg="add mod">
          <ac:chgData name="Anudeepa Giri" userId="7cd4d73269f28c72" providerId="LiveId" clId="{DF2D483A-B4E1-466B-BF82-33A7B074E19E}" dt="2023-07-22T02:42:30.641" v="407" actId="255"/>
          <ac:spMkLst>
            <pc:docMk/>
            <pc:sldMk cId="1203887491" sldId="329"/>
            <ac:spMk id="8" creationId="{D07247D9-99DC-9E4F-8E5A-07D5C9E032F5}"/>
          </ac:spMkLst>
        </pc:spChg>
        <pc:picChg chg="del">
          <ac:chgData name="Anudeepa Giri" userId="7cd4d73269f28c72" providerId="LiveId" clId="{DF2D483A-B4E1-466B-BF82-33A7B074E19E}" dt="2023-07-22T02:36:31.529" v="267" actId="478"/>
          <ac:picMkLst>
            <pc:docMk/>
            <pc:sldMk cId="1203887491" sldId="329"/>
            <ac:picMk id="6" creationId="{B011C826-37F6-B351-2512-E64113701973}"/>
          </ac:picMkLst>
        </pc:picChg>
        <pc:picChg chg="add mod">
          <ac:chgData name="Anudeepa Giri" userId="7cd4d73269f28c72" providerId="LiveId" clId="{DF2D483A-B4E1-466B-BF82-33A7B074E19E}" dt="2023-07-22T02:42:38.789" v="409" actId="14100"/>
          <ac:picMkLst>
            <pc:docMk/>
            <pc:sldMk cId="1203887491" sldId="329"/>
            <ac:picMk id="9" creationId="{80617D77-6AE2-DAB5-3ADD-E1FF30A449EC}"/>
          </ac:picMkLst>
        </pc:picChg>
      </pc:sldChg>
      <pc:sldChg chg="addSp delSp modSp add mod">
        <pc:chgData name="Anudeepa Giri" userId="7cd4d73269f28c72" providerId="LiveId" clId="{DF2D483A-B4E1-466B-BF82-33A7B074E19E}" dt="2023-07-22T02:43:44.762" v="419"/>
        <pc:sldMkLst>
          <pc:docMk/>
          <pc:sldMk cId="4163212564" sldId="330"/>
        </pc:sldMkLst>
        <pc:spChg chg="add del mod">
          <ac:chgData name="Anudeepa Giri" userId="7cd4d73269f28c72" providerId="LiveId" clId="{DF2D483A-B4E1-466B-BF82-33A7B074E19E}" dt="2023-07-22T02:42:59.884" v="414" actId="478"/>
          <ac:spMkLst>
            <pc:docMk/>
            <pc:sldMk cId="4163212564" sldId="330"/>
            <ac:spMk id="3" creationId="{3F67AC09-953A-DD0E-2EB1-6B527F5D7BAF}"/>
          </ac:spMkLst>
        </pc:spChg>
        <pc:spChg chg="del">
          <ac:chgData name="Anudeepa Giri" userId="7cd4d73269f28c72" providerId="LiveId" clId="{DF2D483A-B4E1-466B-BF82-33A7B074E19E}" dt="2023-07-22T02:42:56.177" v="412" actId="478"/>
          <ac:spMkLst>
            <pc:docMk/>
            <pc:sldMk cId="4163212564" sldId="330"/>
            <ac:spMk id="5" creationId="{BB62D5E0-6BDB-ECF8-8C00-614E4A241A57}"/>
          </ac:spMkLst>
        </pc:spChg>
        <pc:spChg chg="del mod">
          <ac:chgData name="Anudeepa Giri" userId="7cd4d73269f28c72" providerId="LiveId" clId="{DF2D483A-B4E1-466B-BF82-33A7B074E19E}" dt="2023-07-22T02:42:56.177" v="412" actId="478"/>
          <ac:spMkLst>
            <pc:docMk/>
            <pc:sldMk cId="4163212564" sldId="330"/>
            <ac:spMk id="7" creationId="{D010E814-2578-DA3A-01E5-031A1BF0AA35}"/>
          </ac:spMkLst>
        </pc:spChg>
        <pc:spChg chg="del">
          <ac:chgData name="Anudeepa Giri" userId="7cd4d73269f28c72" providerId="LiveId" clId="{DF2D483A-B4E1-466B-BF82-33A7B074E19E}" dt="2023-07-22T02:42:56.177" v="412" actId="478"/>
          <ac:spMkLst>
            <pc:docMk/>
            <pc:sldMk cId="4163212564" sldId="330"/>
            <ac:spMk id="8" creationId="{D07247D9-99DC-9E4F-8E5A-07D5C9E032F5}"/>
          </ac:spMkLst>
        </pc:spChg>
        <pc:picChg chg="add mod">
          <ac:chgData name="Anudeepa Giri" userId="7cd4d73269f28c72" providerId="LiveId" clId="{DF2D483A-B4E1-466B-BF82-33A7B074E19E}" dt="2023-07-22T02:43:44.762" v="419"/>
          <ac:picMkLst>
            <pc:docMk/>
            <pc:sldMk cId="4163212564" sldId="330"/>
            <ac:picMk id="4" creationId="{77DB049E-F288-CED3-C7D0-89BFA33E8F0D}"/>
          </ac:picMkLst>
        </pc:picChg>
        <pc:picChg chg="del">
          <ac:chgData name="Anudeepa Giri" userId="7cd4d73269f28c72" providerId="LiveId" clId="{DF2D483A-B4E1-466B-BF82-33A7B074E19E}" dt="2023-07-22T02:42:56.177" v="412" actId="478"/>
          <ac:picMkLst>
            <pc:docMk/>
            <pc:sldMk cId="4163212564" sldId="330"/>
            <ac:picMk id="9" creationId="{80617D77-6AE2-DAB5-3ADD-E1FF30A449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7/16/2024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7/16/2024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7/16/2024</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7/16/2024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7/16/2024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7/16/2024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7/16/2024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7/16/2024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7/16/2024</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7/16/2024</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7/16/2024</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7/16/2024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7/16/2024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7/16/2024</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www.reneshbedre.com/blog/linear-regression.html"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32ABF-AA6D-6CEE-3B8F-4A931BEB3D55}"/>
              </a:ext>
            </a:extLst>
          </p:cNvPr>
          <p:cNvSpPr txBox="1">
            <a:spLocks/>
          </p:cNvSpPr>
          <p:nvPr/>
        </p:nvSpPr>
        <p:spPr>
          <a:xfrm>
            <a:off x="1652705" y="-216387"/>
            <a:ext cx="7732572" cy="1169731"/>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a:lstStyle>
          <a:p>
            <a:pPr algn="ctr"/>
            <a:r>
              <a:rPr lang="en-US" sz="4800" dirty="0">
                <a:solidFill>
                  <a:schemeClr val="accent5">
                    <a:lumMod val="20000"/>
                    <a:lumOff val="80000"/>
                  </a:schemeClr>
                </a:solidFill>
                <a:latin typeface="Arial Rounded MT Bold" panose="020F0704030504030204" pitchFamily="34" charset="0"/>
              </a:rPr>
              <a:t>Introduction</a:t>
            </a:r>
            <a:endParaRPr lang="en-IN" sz="4800" dirty="0">
              <a:solidFill>
                <a:schemeClr val="accent5">
                  <a:lumMod val="20000"/>
                  <a:lumOff val="80000"/>
                </a:schemeClr>
              </a:solidFill>
              <a:latin typeface="Arial Rounded MT Bold" panose="020F0704030504030204" pitchFamily="34" charset="0"/>
            </a:endParaRPr>
          </a:p>
        </p:txBody>
      </p:sp>
      <p:sp>
        <p:nvSpPr>
          <p:cNvPr id="3" name="Content Placeholder 3">
            <a:extLst>
              <a:ext uri="{FF2B5EF4-FFF2-40B4-BE49-F238E27FC236}">
                <a16:creationId xmlns="" xmlns:a16="http://schemas.microsoft.com/office/drawing/2014/main" id="{10FED976-09D2-4543-2BBB-CFB715131034}"/>
              </a:ext>
            </a:extLst>
          </p:cNvPr>
          <p:cNvSpPr txBox="1">
            <a:spLocks/>
          </p:cNvSpPr>
          <p:nvPr/>
        </p:nvSpPr>
        <p:spPr>
          <a:xfrm>
            <a:off x="217713" y="953344"/>
            <a:ext cx="7244851" cy="5904656"/>
          </a:xfrm>
          <a:prstGeom prst="rect">
            <a:avLst/>
          </a:prstGeom>
        </p:spPr>
        <p:txBody>
          <a:bodyPr>
            <a:normAutofit fontScale="850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lnSpc>
                <a:spcPct val="120000"/>
              </a:lnSpc>
            </a:pPr>
            <a:r>
              <a:rPr lang="en-US" sz="2000" dirty="0">
                <a:latin typeface="Arial Rounded MT Bold" panose="020F0704030504030204" pitchFamily="34" charset="0"/>
                <a:ea typeface="Roboto" pitchFamily="34" charset="-122"/>
                <a:cs typeface="Roboto" pitchFamily="34" charset="-120"/>
              </a:rPr>
              <a:t>Accurately identifying and diagnosing crop diseases is critical for maintaining healthy yields and sustainable agriculture. Machine learning offers powerful tools to automate this process, providing farmers with early detection and precise treatment solutions</a:t>
            </a:r>
            <a:r>
              <a:rPr lang="en-US" sz="2000" dirty="0" smtClean="0">
                <a:latin typeface="Arial Rounded MT Bold" panose="020F0704030504030204" pitchFamily="34" charset="0"/>
                <a:ea typeface="Roboto" pitchFamily="34" charset="-122"/>
                <a:cs typeface="Roboto" pitchFamily="34" charset="-120"/>
              </a:rPr>
              <a:t>.</a:t>
            </a:r>
          </a:p>
          <a:p>
            <a:pPr marL="0" indent="0">
              <a:lnSpc>
                <a:spcPct val="120000"/>
              </a:lnSpc>
              <a:buNone/>
            </a:pPr>
            <a:r>
              <a:rPr lang="en-IN" sz="2000" dirty="0">
                <a:solidFill>
                  <a:srgbClr val="00B0F0"/>
                </a:solidFill>
                <a:latin typeface="Arial Rounded MT Bold" panose="020F0704030504030204" pitchFamily="34" charset="0"/>
              </a:rPr>
              <a:t>Challenges in Traditional Methods</a:t>
            </a:r>
            <a:endParaRPr lang="en-US" sz="2000" dirty="0">
              <a:solidFill>
                <a:srgbClr val="00B0F0"/>
              </a:solidFill>
              <a:latin typeface="Arial Rounded MT Bold" panose="020F0704030504030204" pitchFamily="34" charset="0"/>
            </a:endParaRPr>
          </a:p>
          <a:p>
            <a:pPr>
              <a:lnSpc>
                <a:spcPct val="110000"/>
              </a:lnSpc>
            </a:pPr>
            <a:r>
              <a:rPr lang="en-US" sz="2000" dirty="0">
                <a:latin typeface="Arial Rounded MT Bold" panose="020F0704030504030204" pitchFamily="34" charset="0"/>
              </a:rPr>
              <a:t>Traditional methods of crop disease detection rely on visual inspection, which is time-consuming and prone to human error. Furthermore, the identification of diseases at an early stage is often challenging. Machine learning offers a promising solution to these </a:t>
            </a:r>
            <a:r>
              <a:rPr lang="en-US" sz="2000" dirty="0" smtClean="0">
                <a:latin typeface="Arial Rounded MT Bold" panose="020F0704030504030204" pitchFamily="34" charset="0"/>
              </a:rPr>
              <a:t>challenges.</a:t>
            </a:r>
          </a:p>
          <a:p>
            <a:pPr marL="0" indent="0">
              <a:buNone/>
            </a:pPr>
            <a:r>
              <a:rPr lang="en-IN" sz="2000" dirty="0">
                <a:solidFill>
                  <a:srgbClr val="00B0F0"/>
                </a:solidFill>
                <a:latin typeface="Arial Rounded MT Bold" panose="020F0704030504030204" pitchFamily="34" charset="0"/>
              </a:rPr>
              <a:t>Types of Crop Diseases</a:t>
            </a:r>
            <a:endParaRPr lang="en-US" sz="2000" dirty="0" smtClean="0">
              <a:solidFill>
                <a:srgbClr val="00B0F0"/>
              </a:solidFill>
              <a:latin typeface="Arial Rounded MT Bold" panose="020F0704030504030204" pitchFamily="34" charset="0"/>
            </a:endParaRPr>
          </a:p>
          <a:p>
            <a:pPr>
              <a:lnSpc>
                <a:spcPct val="120000"/>
              </a:lnSpc>
            </a:pPr>
            <a:r>
              <a:rPr lang="en-US" sz="2000" dirty="0">
                <a:latin typeface="Arial Rounded MT Bold" panose="020F0704030504030204" pitchFamily="34" charset="0"/>
              </a:rPr>
              <a:t>Crop diseases can be broadly categorized into fungal, bacterial, and viral diseases. Each type presents unique challenges for detection and management. Machine learning algorithms can be trained to recognize patterns associated with these diseases, leading to more accurate and timely diagnosis.</a:t>
            </a:r>
            <a:endParaRPr lang="en-IN" sz="2000" b="1" i="1" dirty="0">
              <a:latin typeface="Arial Rounded MT Bold" panose="020F0704030504030204" pitchFamily="34" charset="0"/>
              <a:ea typeface="Calibri" panose="020F0502020204030204" pitchFamily="34" charset="0"/>
            </a:endParaRPr>
          </a:p>
          <a:p>
            <a:endParaRPr lang="en-IN" sz="2000" dirty="0">
              <a:latin typeface="Arial Rounded MT Bold" panose="020F0704030504030204" pitchFamily="34" charset="0"/>
            </a:endParaRPr>
          </a:p>
        </p:txBody>
      </p:sp>
      <p:pic>
        <p:nvPicPr>
          <p:cNvPr id="8" name="Image 1" descr="preencoded.png"/>
          <p:cNvPicPr>
            <a:picLocks noChangeAspect="1"/>
          </p:cNvPicPr>
          <p:nvPr/>
        </p:nvPicPr>
        <p:blipFill>
          <a:blip r:embed="rId2"/>
          <a:stretch>
            <a:fillRect/>
          </a:stretch>
        </p:blipFill>
        <p:spPr>
          <a:xfrm>
            <a:off x="7577661" y="4149080"/>
            <a:ext cx="4466049" cy="2512153"/>
          </a:xfrm>
          <a:prstGeom prst="rect">
            <a:avLst/>
          </a:prstGeom>
        </p:spPr>
      </p:pic>
      <p:pic>
        <p:nvPicPr>
          <p:cNvPr id="6" name="Image 1" descr="preencoded.png"/>
          <p:cNvPicPr>
            <a:picLocks noChangeAspect="1"/>
          </p:cNvPicPr>
          <p:nvPr/>
        </p:nvPicPr>
        <p:blipFill>
          <a:blip r:embed="rId3"/>
          <a:stretch>
            <a:fillRect/>
          </a:stretch>
        </p:blipFill>
        <p:spPr>
          <a:xfrm>
            <a:off x="8420182" y="1038990"/>
            <a:ext cx="2781006" cy="2836690"/>
          </a:xfrm>
          <a:prstGeom prst="rect">
            <a:avLst/>
          </a:prstGeom>
        </p:spPr>
      </p:pic>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a:extLst>
              <a:ext uri="{FF2B5EF4-FFF2-40B4-BE49-F238E27FC236}">
                <a16:creationId xmlns="" xmlns:a16="http://schemas.microsoft.com/office/drawing/2014/main" id="{66327852-C48F-DCA9-58DE-1B2FE2A66EC1}"/>
              </a:ext>
            </a:extLst>
          </p:cNvPr>
          <p:cNvSpPr txBox="1">
            <a:spLocks/>
          </p:cNvSpPr>
          <p:nvPr/>
        </p:nvSpPr>
        <p:spPr>
          <a:xfrm>
            <a:off x="-458316" y="-12236"/>
            <a:ext cx="11898224" cy="3171680"/>
          </a:xfrm>
          <a:prstGeom prst="rect">
            <a:avLst/>
          </a:prstGeom>
        </p:spPr>
        <p:txBody>
          <a:bodyP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endParaRPr lang="en-IN" dirty="0">
              <a:latin typeface="Arial Rounded MT Bold" panose="020F0704030504030204" pitchFamily="34" charset="0"/>
            </a:endParaRPr>
          </a:p>
        </p:txBody>
      </p:sp>
      <p:sp>
        <p:nvSpPr>
          <p:cNvPr id="33" name="Text 2"/>
          <p:cNvSpPr/>
          <p:nvPr/>
        </p:nvSpPr>
        <p:spPr>
          <a:xfrm>
            <a:off x="2782044" y="170259"/>
            <a:ext cx="7484983" cy="882477"/>
          </a:xfrm>
          <a:prstGeom prst="rect">
            <a:avLst/>
          </a:prstGeom>
          <a:noFill/>
          <a:ln/>
        </p:spPr>
        <p:txBody>
          <a:bodyPr wrap="square" rtlCol="0" anchor="t"/>
          <a:lstStyle/>
          <a:p>
            <a:pPr marL="0" indent="0">
              <a:lnSpc>
                <a:spcPts val="5832"/>
              </a:lnSpc>
              <a:buNone/>
            </a:pPr>
            <a:r>
              <a:rPr lang="en-US" sz="4666" dirty="0" smtClean="0">
                <a:solidFill>
                  <a:srgbClr val="476FD6"/>
                </a:solidFill>
                <a:latin typeface="Arial Rounded MT Bold" panose="020F0704030504030204" pitchFamily="34" charset="0"/>
                <a:ea typeface="Roboto Slab" pitchFamily="34" charset="-122"/>
                <a:cs typeface="Roboto Slab" pitchFamily="34" charset="-120"/>
              </a:rPr>
              <a:t>Problem </a:t>
            </a:r>
            <a:r>
              <a:rPr lang="en-US" sz="4666" dirty="0">
                <a:solidFill>
                  <a:srgbClr val="476FD6"/>
                </a:solidFill>
                <a:latin typeface="Arial Rounded MT Bold" panose="020F0704030504030204" pitchFamily="34" charset="0"/>
                <a:ea typeface="Roboto Slab" pitchFamily="34" charset="-122"/>
                <a:cs typeface="Roboto Slab" pitchFamily="34" charset="-120"/>
              </a:rPr>
              <a:t>Identification</a:t>
            </a:r>
            <a:endParaRPr lang="en-US" sz="4666" dirty="0">
              <a:latin typeface="Arial Rounded MT Bold" panose="020F0704030504030204" pitchFamily="34" charset="0"/>
            </a:endParaRPr>
          </a:p>
        </p:txBody>
      </p:sp>
      <p:sp>
        <p:nvSpPr>
          <p:cNvPr id="34" name="Shape 3"/>
          <p:cNvSpPr/>
          <p:nvPr/>
        </p:nvSpPr>
        <p:spPr>
          <a:xfrm>
            <a:off x="237852" y="1058384"/>
            <a:ext cx="533162" cy="533162"/>
          </a:xfrm>
          <a:prstGeom prst="roundRect">
            <a:avLst>
              <a:gd name="adj" fmla="val 26672"/>
            </a:avLst>
          </a:prstGeom>
          <a:solidFill>
            <a:srgbClr val="DEE7F7"/>
          </a:solidFill>
          <a:ln/>
        </p:spPr>
      </p:sp>
      <p:sp>
        <p:nvSpPr>
          <p:cNvPr id="35" name="Text 4"/>
          <p:cNvSpPr/>
          <p:nvPr/>
        </p:nvSpPr>
        <p:spPr>
          <a:xfrm>
            <a:off x="403230" y="1147204"/>
            <a:ext cx="146566" cy="355521"/>
          </a:xfrm>
          <a:prstGeom prst="rect">
            <a:avLst/>
          </a:prstGeom>
          <a:noFill/>
          <a:ln/>
        </p:spPr>
        <p:txBody>
          <a:bodyPr wrap="none" rtlCol="0" anchor="t"/>
          <a:lstStyle/>
          <a:p>
            <a:pPr marL="0" indent="0" algn="ctr">
              <a:lnSpc>
                <a:spcPts val="2799"/>
              </a:lnSpc>
              <a:buNone/>
            </a:pPr>
            <a:r>
              <a:rPr lang="en-US" sz="2799" dirty="0">
                <a:solidFill>
                  <a:srgbClr val="476FD6"/>
                </a:solidFill>
                <a:latin typeface="Arial Rounded MT Bold" panose="020F0704030504030204" pitchFamily="34" charset="0"/>
                <a:ea typeface="Roboto Slab" pitchFamily="34" charset="-122"/>
                <a:cs typeface="Roboto Slab" pitchFamily="34" charset="-120"/>
              </a:rPr>
              <a:t>1</a:t>
            </a:r>
            <a:endParaRPr lang="en-US" sz="2799" dirty="0">
              <a:latin typeface="Arial Rounded MT Bold" panose="020F0704030504030204" pitchFamily="34" charset="0"/>
            </a:endParaRPr>
          </a:p>
        </p:txBody>
      </p:sp>
      <p:sp>
        <p:nvSpPr>
          <p:cNvPr id="36" name="Text 5"/>
          <p:cNvSpPr/>
          <p:nvPr/>
        </p:nvSpPr>
        <p:spPr>
          <a:xfrm>
            <a:off x="1016973" y="1046055"/>
            <a:ext cx="2962632" cy="370284"/>
          </a:xfrm>
          <a:prstGeom prst="rect">
            <a:avLst/>
          </a:prstGeom>
          <a:noFill/>
          <a:ln/>
        </p:spPr>
        <p:txBody>
          <a:bodyPr wrap="none" rtlCol="0" anchor="t"/>
          <a:lstStyle/>
          <a:p>
            <a:pPr marL="0" indent="0">
              <a:lnSpc>
                <a:spcPts val="2916"/>
              </a:lnSpc>
              <a:buNone/>
            </a:pPr>
            <a:r>
              <a:rPr lang="en-US" sz="2333" dirty="0">
                <a:solidFill>
                  <a:srgbClr val="476FD6"/>
                </a:solidFill>
                <a:latin typeface="Arial Rounded MT Bold" panose="020F0704030504030204" pitchFamily="34" charset="0"/>
                <a:ea typeface="Roboto Slab" pitchFamily="34" charset="-122"/>
                <a:cs typeface="Roboto Slab" pitchFamily="34" charset="-120"/>
              </a:rPr>
              <a:t>Prevent Yield Losses</a:t>
            </a:r>
            <a:endParaRPr lang="en-US" sz="2333" dirty="0">
              <a:latin typeface="Arial Rounded MT Bold" panose="020F0704030504030204" pitchFamily="34" charset="0"/>
            </a:endParaRPr>
          </a:p>
        </p:txBody>
      </p:sp>
      <p:sp>
        <p:nvSpPr>
          <p:cNvPr id="37" name="Text 6"/>
          <p:cNvSpPr/>
          <p:nvPr/>
        </p:nvSpPr>
        <p:spPr>
          <a:xfrm>
            <a:off x="1074108" y="1502725"/>
            <a:ext cx="4300223" cy="758428"/>
          </a:xfrm>
          <a:prstGeom prst="rect">
            <a:avLst/>
          </a:prstGeom>
          <a:noFill/>
          <a:ln/>
        </p:spPr>
        <p:txBody>
          <a:bodyPr wrap="square" rtlCol="0" anchor="t"/>
          <a:lstStyle/>
          <a:p>
            <a:pPr marL="0" indent="0">
              <a:lnSpc>
                <a:spcPts val="2986"/>
              </a:lnSpc>
              <a:buNone/>
            </a:pPr>
            <a:r>
              <a:rPr lang="en-US" sz="1866" dirty="0">
                <a:latin typeface="Arial Rounded MT Bold" panose="020F0704030504030204" pitchFamily="34" charset="0"/>
                <a:ea typeface="Roboto" pitchFamily="34" charset="-122"/>
                <a:cs typeface="Roboto" pitchFamily="34" charset="-120"/>
              </a:rPr>
              <a:t>Early detection allows for timely intervention to stop the spread of disease and protect crop </a:t>
            </a:r>
            <a:r>
              <a:rPr lang="en-US" sz="1866" dirty="0" smtClean="0">
                <a:latin typeface="Arial Rounded MT Bold" panose="020F0704030504030204" pitchFamily="34" charset="0"/>
                <a:ea typeface="Roboto" pitchFamily="34" charset="-122"/>
                <a:cs typeface="Roboto" pitchFamily="34" charset="-120"/>
              </a:rPr>
              <a:t>yields.</a:t>
            </a:r>
          </a:p>
          <a:p>
            <a:pPr marL="0" indent="0">
              <a:lnSpc>
                <a:spcPts val="2986"/>
              </a:lnSpc>
              <a:buNone/>
            </a:pPr>
            <a:endParaRPr lang="en-US" sz="1866" dirty="0">
              <a:latin typeface="Arial Rounded MT Bold" panose="020F0704030504030204" pitchFamily="34" charset="0"/>
            </a:endParaRPr>
          </a:p>
        </p:txBody>
      </p:sp>
      <p:sp>
        <p:nvSpPr>
          <p:cNvPr id="38" name="Shape 7"/>
          <p:cNvSpPr/>
          <p:nvPr/>
        </p:nvSpPr>
        <p:spPr>
          <a:xfrm>
            <a:off x="175913" y="2666411"/>
            <a:ext cx="533162" cy="533162"/>
          </a:xfrm>
          <a:prstGeom prst="roundRect">
            <a:avLst>
              <a:gd name="adj" fmla="val 26672"/>
            </a:avLst>
          </a:prstGeom>
          <a:solidFill>
            <a:srgbClr val="DEE7F7"/>
          </a:solidFill>
          <a:ln/>
        </p:spPr>
      </p:sp>
      <p:sp>
        <p:nvSpPr>
          <p:cNvPr id="39" name="Text 8"/>
          <p:cNvSpPr/>
          <p:nvPr/>
        </p:nvSpPr>
        <p:spPr>
          <a:xfrm>
            <a:off x="335381" y="2755231"/>
            <a:ext cx="196334" cy="355521"/>
          </a:xfrm>
          <a:prstGeom prst="rect">
            <a:avLst/>
          </a:prstGeom>
          <a:noFill/>
          <a:ln/>
        </p:spPr>
        <p:txBody>
          <a:bodyPr wrap="none" rtlCol="0" anchor="t"/>
          <a:lstStyle/>
          <a:p>
            <a:pPr marL="0" indent="0" algn="ctr">
              <a:lnSpc>
                <a:spcPts val="2799"/>
              </a:lnSpc>
              <a:buNone/>
            </a:pPr>
            <a:r>
              <a:rPr lang="en-US" sz="2799" dirty="0">
                <a:solidFill>
                  <a:srgbClr val="476FD6"/>
                </a:solidFill>
                <a:latin typeface="Arial Rounded MT Bold" panose="020F0704030504030204" pitchFamily="34" charset="0"/>
                <a:ea typeface="Roboto Slab" pitchFamily="34" charset="-122"/>
                <a:cs typeface="Roboto Slab" pitchFamily="34" charset="-120"/>
              </a:rPr>
              <a:t>2</a:t>
            </a:r>
            <a:endParaRPr lang="en-US" sz="2799" dirty="0">
              <a:latin typeface="Arial Rounded MT Bold" panose="020F0704030504030204" pitchFamily="34" charset="0"/>
            </a:endParaRPr>
          </a:p>
        </p:txBody>
      </p:sp>
      <p:sp>
        <p:nvSpPr>
          <p:cNvPr id="40" name="Text 9"/>
          <p:cNvSpPr/>
          <p:nvPr/>
        </p:nvSpPr>
        <p:spPr>
          <a:xfrm>
            <a:off x="1048865" y="2691063"/>
            <a:ext cx="3018592" cy="370284"/>
          </a:xfrm>
          <a:prstGeom prst="rect">
            <a:avLst/>
          </a:prstGeom>
          <a:noFill/>
          <a:ln/>
        </p:spPr>
        <p:txBody>
          <a:bodyPr wrap="none" rtlCol="0" anchor="t"/>
          <a:lstStyle/>
          <a:p>
            <a:pPr marL="0" indent="0">
              <a:lnSpc>
                <a:spcPts val="2916"/>
              </a:lnSpc>
              <a:buNone/>
            </a:pPr>
            <a:r>
              <a:rPr lang="en-US" sz="2333" dirty="0">
                <a:solidFill>
                  <a:srgbClr val="476FD6"/>
                </a:solidFill>
                <a:latin typeface="Arial Rounded MT Bold" panose="020F0704030504030204" pitchFamily="34" charset="0"/>
                <a:ea typeface="Roboto Slab" pitchFamily="34" charset="-122"/>
                <a:cs typeface="Roboto Slab" pitchFamily="34" charset="-120"/>
              </a:rPr>
              <a:t>Reduce Chemical Use</a:t>
            </a:r>
            <a:endParaRPr lang="en-US" sz="2333" dirty="0">
              <a:latin typeface="Arial Rounded MT Bold" panose="020F0704030504030204" pitchFamily="34" charset="0"/>
            </a:endParaRPr>
          </a:p>
        </p:txBody>
      </p:sp>
      <p:sp>
        <p:nvSpPr>
          <p:cNvPr id="41" name="Text 10"/>
          <p:cNvSpPr/>
          <p:nvPr/>
        </p:nvSpPr>
        <p:spPr>
          <a:xfrm>
            <a:off x="1117674" y="3159443"/>
            <a:ext cx="3957569" cy="1502819"/>
          </a:xfrm>
          <a:prstGeom prst="rect">
            <a:avLst/>
          </a:prstGeom>
          <a:noFill/>
          <a:ln/>
        </p:spPr>
        <p:txBody>
          <a:bodyPr wrap="square" rtlCol="0" anchor="t"/>
          <a:lstStyle/>
          <a:p>
            <a:pPr marL="0" indent="0">
              <a:lnSpc>
                <a:spcPts val="2986"/>
              </a:lnSpc>
              <a:buNone/>
            </a:pPr>
            <a:r>
              <a:rPr lang="en-US" sz="1866" dirty="0">
                <a:latin typeface="Arial Rounded MT Bold" panose="020F0704030504030204" pitchFamily="34" charset="0"/>
                <a:ea typeface="Roboto" pitchFamily="34" charset="-122"/>
                <a:cs typeface="Roboto" pitchFamily="34" charset="-120"/>
              </a:rPr>
              <a:t>Targeted treatment based on accurate diagnosis minimizes unnecessary pesticide application.</a:t>
            </a:r>
            <a:endParaRPr lang="en-US" sz="1866" dirty="0">
              <a:latin typeface="Arial Rounded MT Bold" panose="020F0704030504030204" pitchFamily="34" charset="0"/>
            </a:endParaRPr>
          </a:p>
        </p:txBody>
      </p:sp>
      <p:sp>
        <p:nvSpPr>
          <p:cNvPr id="42" name="Shape 11"/>
          <p:cNvSpPr/>
          <p:nvPr/>
        </p:nvSpPr>
        <p:spPr>
          <a:xfrm>
            <a:off x="204557" y="4593421"/>
            <a:ext cx="533162" cy="533162"/>
          </a:xfrm>
          <a:prstGeom prst="roundRect">
            <a:avLst>
              <a:gd name="adj" fmla="val 26672"/>
            </a:avLst>
          </a:prstGeom>
          <a:solidFill>
            <a:srgbClr val="DEE7F7"/>
          </a:solidFill>
          <a:ln/>
        </p:spPr>
      </p:sp>
      <p:sp>
        <p:nvSpPr>
          <p:cNvPr id="43" name="Text 12"/>
          <p:cNvSpPr/>
          <p:nvPr/>
        </p:nvSpPr>
        <p:spPr>
          <a:xfrm>
            <a:off x="403230" y="4683972"/>
            <a:ext cx="192048" cy="355521"/>
          </a:xfrm>
          <a:prstGeom prst="rect">
            <a:avLst/>
          </a:prstGeom>
          <a:noFill/>
          <a:ln/>
        </p:spPr>
        <p:txBody>
          <a:bodyPr wrap="none" rtlCol="0" anchor="t"/>
          <a:lstStyle/>
          <a:p>
            <a:pPr marL="0" indent="0" algn="ctr">
              <a:lnSpc>
                <a:spcPts val="2799"/>
              </a:lnSpc>
              <a:buNone/>
            </a:pPr>
            <a:r>
              <a:rPr lang="en-US" sz="2799" dirty="0">
                <a:solidFill>
                  <a:srgbClr val="476FD6"/>
                </a:solidFill>
                <a:latin typeface="Arial Rounded MT Bold" panose="020F0704030504030204" pitchFamily="34" charset="0"/>
                <a:ea typeface="Roboto Slab" pitchFamily="34" charset="-122"/>
                <a:cs typeface="Roboto Slab" pitchFamily="34" charset="-120"/>
              </a:rPr>
              <a:t>3</a:t>
            </a:r>
            <a:endParaRPr lang="en-US" sz="2799" dirty="0">
              <a:latin typeface="Arial Rounded MT Bold" panose="020F0704030504030204" pitchFamily="34" charset="0"/>
            </a:endParaRPr>
          </a:p>
        </p:txBody>
      </p:sp>
      <p:sp>
        <p:nvSpPr>
          <p:cNvPr id="44" name="Text 13"/>
          <p:cNvSpPr/>
          <p:nvPr/>
        </p:nvSpPr>
        <p:spPr>
          <a:xfrm>
            <a:off x="1070177" y="4677936"/>
            <a:ext cx="2975967" cy="370284"/>
          </a:xfrm>
          <a:prstGeom prst="rect">
            <a:avLst/>
          </a:prstGeom>
          <a:noFill/>
          <a:ln/>
        </p:spPr>
        <p:txBody>
          <a:bodyPr wrap="none" rtlCol="0" anchor="t"/>
          <a:lstStyle/>
          <a:p>
            <a:pPr marL="0" indent="0">
              <a:lnSpc>
                <a:spcPts val="2916"/>
              </a:lnSpc>
              <a:buNone/>
            </a:pPr>
            <a:r>
              <a:rPr lang="en-US" sz="2333" dirty="0">
                <a:solidFill>
                  <a:srgbClr val="476FD6"/>
                </a:solidFill>
                <a:latin typeface="Arial Rounded MT Bold" panose="020F0704030504030204" pitchFamily="34" charset="0"/>
                <a:ea typeface="Roboto Slab" pitchFamily="34" charset="-122"/>
                <a:cs typeface="Roboto Slab" pitchFamily="34" charset="-120"/>
              </a:rPr>
              <a:t>Ensure Food Security</a:t>
            </a:r>
            <a:endParaRPr lang="en-US" sz="2333" dirty="0">
              <a:latin typeface="Arial Rounded MT Bold" panose="020F0704030504030204" pitchFamily="34" charset="0"/>
            </a:endParaRPr>
          </a:p>
        </p:txBody>
      </p:sp>
      <p:sp>
        <p:nvSpPr>
          <p:cNvPr id="45" name="Text 14"/>
          <p:cNvSpPr/>
          <p:nvPr/>
        </p:nvSpPr>
        <p:spPr>
          <a:xfrm>
            <a:off x="1016973" y="5126583"/>
            <a:ext cx="3802496" cy="1393378"/>
          </a:xfrm>
          <a:prstGeom prst="rect">
            <a:avLst/>
          </a:prstGeom>
          <a:noFill/>
          <a:ln/>
        </p:spPr>
        <p:txBody>
          <a:bodyPr wrap="square" rtlCol="0" anchor="t"/>
          <a:lstStyle/>
          <a:p>
            <a:pPr marL="0" indent="0">
              <a:lnSpc>
                <a:spcPts val="2986"/>
              </a:lnSpc>
              <a:buNone/>
            </a:pPr>
            <a:r>
              <a:rPr lang="en-US" sz="1866" dirty="0">
                <a:latin typeface="Arial Rounded MT Bold" panose="020F0704030504030204" pitchFamily="34" charset="0"/>
                <a:ea typeface="Roboto" pitchFamily="34" charset="-122"/>
                <a:cs typeface="Roboto" pitchFamily="34" charset="-120"/>
              </a:rPr>
              <a:t>Reliable crop health monitoring is crucial for global food supply and sustainability.</a:t>
            </a:r>
            <a:endParaRPr lang="en-US" sz="1866" dirty="0">
              <a:latin typeface="Arial Rounded MT Bold" panose="020F0704030504030204" pitchFamily="34" charset="0"/>
            </a:endParaRPr>
          </a:p>
        </p:txBody>
      </p:sp>
      <p:sp>
        <p:nvSpPr>
          <p:cNvPr id="48" name="Text 2"/>
          <p:cNvSpPr/>
          <p:nvPr/>
        </p:nvSpPr>
        <p:spPr>
          <a:xfrm>
            <a:off x="5490796" y="957596"/>
            <a:ext cx="10290467" cy="367368"/>
          </a:xfrm>
          <a:prstGeom prst="rect">
            <a:avLst/>
          </a:prstGeom>
          <a:noFill/>
          <a:ln/>
        </p:spPr>
        <p:txBody>
          <a:bodyPr wrap="none" rtlCol="0" anchor="t"/>
          <a:lstStyle/>
          <a:p>
            <a:pPr marL="0" indent="0">
              <a:lnSpc>
                <a:spcPts val="6075"/>
              </a:lnSpc>
              <a:buNone/>
            </a:pPr>
            <a:r>
              <a:rPr lang="en-US" sz="2400" dirty="0">
                <a:solidFill>
                  <a:srgbClr val="FFFF00"/>
                </a:solidFill>
                <a:latin typeface="Roboto Slab" pitchFamily="34" charset="0"/>
                <a:ea typeface="Roboto Slab" pitchFamily="34" charset="-122"/>
                <a:cs typeface="Roboto Slab" pitchFamily="34" charset="-120"/>
              </a:rPr>
              <a:t>Challenges in Traditional Disease Diagnosis</a:t>
            </a:r>
            <a:endParaRPr lang="en-US" sz="2400" dirty="0">
              <a:solidFill>
                <a:srgbClr val="FFFF00"/>
              </a:solidFill>
            </a:endParaRPr>
          </a:p>
        </p:txBody>
      </p:sp>
      <p:sp>
        <p:nvSpPr>
          <p:cNvPr id="51" name="Text 5"/>
          <p:cNvSpPr/>
          <p:nvPr/>
        </p:nvSpPr>
        <p:spPr>
          <a:xfrm>
            <a:off x="5726454" y="1689057"/>
            <a:ext cx="3492818"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Subjective Assessments</a:t>
            </a:r>
            <a:endParaRPr lang="en-US" sz="2430" dirty="0"/>
          </a:p>
        </p:txBody>
      </p:sp>
      <p:sp>
        <p:nvSpPr>
          <p:cNvPr id="52" name="Text 6"/>
          <p:cNvSpPr/>
          <p:nvPr/>
        </p:nvSpPr>
        <p:spPr>
          <a:xfrm>
            <a:off x="5726454" y="2409474"/>
            <a:ext cx="3898821" cy="790099"/>
          </a:xfrm>
          <a:prstGeom prst="rect">
            <a:avLst/>
          </a:prstGeom>
          <a:noFill/>
          <a:ln/>
        </p:spPr>
        <p:txBody>
          <a:bodyPr wrap="square" rtlCol="0" anchor="t"/>
          <a:lstStyle/>
          <a:p>
            <a:pPr marL="0" indent="0">
              <a:lnSpc>
                <a:spcPts val="3110"/>
              </a:lnSpc>
              <a:buNone/>
            </a:pPr>
            <a:r>
              <a:rPr lang="en-US" sz="1944" dirty="0">
                <a:latin typeface="Arial Rounded MT Bold" panose="020F0704030504030204" pitchFamily="34" charset="0"/>
                <a:ea typeface="Roboto" pitchFamily="34" charset="-122"/>
                <a:cs typeface="Roboto" pitchFamily="34" charset="-120"/>
              </a:rPr>
              <a:t>Visual inspection can be prone to human error and inconsistency.</a:t>
            </a:r>
            <a:endParaRPr lang="en-US" sz="1944" dirty="0">
              <a:latin typeface="Arial Rounded MT Bold" panose="020F0704030504030204" pitchFamily="34" charset="0"/>
            </a:endParaRPr>
          </a:p>
        </p:txBody>
      </p:sp>
      <p:sp>
        <p:nvSpPr>
          <p:cNvPr id="53" name="Text 7"/>
          <p:cNvSpPr/>
          <p:nvPr/>
        </p:nvSpPr>
        <p:spPr>
          <a:xfrm>
            <a:off x="5374331" y="3962680"/>
            <a:ext cx="3758089"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Time-Consuming Process</a:t>
            </a:r>
            <a:endParaRPr lang="en-US" sz="2430" dirty="0"/>
          </a:p>
        </p:txBody>
      </p:sp>
      <p:sp>
        <p:nvSpPr>
          <p:cNvPr id="54" name="Text 8"/>
          <p:cNvSpPr/>
          <p:nvPr/>
        </p:nvSpPr>
        <p:spPr>
          <a:xfrm>
            <a:off x="5523453" y="4644443"/>
            <a:ext cx="3898821" cy="790099"/>
          </a:xfrm>
          <a:prstGeom prst="rect">
            <a:avLst/>
          </a:prstGeom>
          <a:noFill/>
          <a:ln/>
        </p:spPr>
        <p:txBody>
          <a:bodyPr wrap="square" rtlCol="0" anchor="t"/>
          <a:lstStyle/>
          <a:p>
            <a:pPr marL="0" indent="0">
              <a:lnSpc>
                <a:spcPts val="3110"/>
              </a:lnSpc>
              <a:buNone/>
            </a:pPr>
            <a:r>
              <a:rPr lang="en-US" sz="1944" dirty="0">
                <a:latin typeface="Arial Rounded MT Bold" panose="020F0704030504030204" pitchFamily="34" charset="0"/>
                <a:ea typeface="Roboto" pitchFamily="34" charset="-122"/>
                <a:cs typeface="Roboto" pitchFamily="34" charset="-120"/>
              </a:rPr>
              <a:t>Lab-based testing adds delays, preventing timely interventions.</a:t>
            </a:r>
            <a:endParaRPr lang="en-US" sz="1944" dirty="0">
              <a:latin typeface="Arial Rounded MT Bold" panose="020F0704030504030204" pitchFamily="34"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72BD562E-7922-49CC-0FB1-92A35EF75AB4}"/>
              </a:ext>
            </a:extLst>
          </p:cNvPr>
          <p:cNvSpPr>
            <a:spLocks noGrp="1"/>
          </p:cNvSpPr>
          <p:nvPr>
            <p:ph type="title"/>
          </p:nvPr>
        </p:nvSpPr>
        <p:spPr>
          <a:xfrm>
            <a:off x="1917948" y="-242839"/>
            <a:ext cx="7654245" cy="1325563"/>
          </a:xfrm>
        </p:spPr>
        <p:txBody>
          <a:bodyPr>
            <a:noAutofit/>
          </a:bodyPr>
          <a:lstStyle/>
          <a:p>
            <a:pPr algn="ctr"/>
            <a:r>
              <a:rPr lang="en-US" sz="6600" b="1" dirty="0">
                <a:solidFill>
                  <a:srgbClr val="00B0F0"/>
                </a:solidFill>
                <a:latin typeface="Arial Rounded MT Bold" panose="020F0704030504030204" pitchFamily="34" charset="0"/>
              </a:rPr>
              <a:t>Methodology</a:t>
            </a:r>
            <a:endParaRPr lang="en-IN" sz="6600" b="1" dirty="0">
              <a:solidFill>
                <a:srgbClr val="00B0F0"/>
              </a:solidFill>
              <a:latin typeface="Arial Rounded MT Bold" panose="020F0704030504030204" pitchFamily="34" charset="0"/>
            </a:endParaRPr>
          </a:p>
        </p:txBody>
      </p:sp>
      <p:pic>
        <p:nvPicPr>
          <p:cNvPr id="5" name="Image 1" descr="preencoded.png"/>
          <p:cNvPicPr>
            <a:picLocks noChangeAspect="1"/>
          </p:cNvPicPr>
          <p:nvPr/>
        </p:nvPicPr>
        <p:blipFill>
          <a:blip r:embed="rId2"/>
          <a:stretch>
            <a:fillRect/>
          </a:stretch>
        </p:blipFill>
        <p:spPr>
          <a:xfrm>
            <a:off x="276106" y="1540947"/>
            <a:ext cx="4517152" cy="4517152"/>
          </a:xfrm>
          <a:prstGeom prst="rect">
            <a:avLst/>
          </a:prstGeom>
        </p:spPr>
      </p:pic>
      <p:sp>
        <p:nvSpPr>
          <p:cNvPr id="14" name="Shape 3"/>
          <p:cNvSpPr/>
          <p:nvPr/>
        </p:nvSpPr>
        <p:spPr>
          <a:xfrm>
            <a:off x="4957354" y="1123421"/>
            <a:ext cx="6897698" cy="1622108"/>
          </a:xfrm>
          <a:prstGeom prst="roundRect">
            <a:avLst>
              <a:gd name="adj" fmla="val 8151"/>
            </a:avLst>
          </a:prstGeom>
          <a:solidFill>
            <a:srgbClr val="DEE7F7"/>
          </a:solidFill>
          <a:ln/>
        </p:spPr>
      </p:sp>
      <p:sp>
        <p:nvSpPr>
          <p:cNvPr id="15" name="Text 4"/>
          <p:cNvSpPr/>
          <p:nvPr/>
        </p:nvSpPr>
        <p:spPr>
          <a:xfrm>
            <a:off x="5177619" y="1368782"/>
            <a:ext cx="2754511" cy="344329"/>
          </a:xfrm>
          <a:prstGeom prst="rect">
            <a:avLst/>
          </a:prstGeom>
          <a:noFill/>
          <a:ln/>
        </p:spPr>
        <p:txBody>
          <a:bodyPr wrap="none" rtlCol="0" anchor="t"/>
          <a:lstStyle/>
          <a:p>
            <a:pPr marL="0" indent="0">
              <a:lnSpc>
                <a:spcPts val="2711"/>
              </a:lnSpc>
              <a:buNone/>
            </a:pPr>
            <a:r>
              <a:rPr lang="en-US" sz="2169" dirty="0">
                <a:solidFill>
                  <a:srgbClr val="476FD6"/>
                </a:solidFill>
                <a:latin typeface="Roboto Slab" pitchFamily="34" charset="0"/>
                <a:ea typeface="Roboto Slab" pitchFamily="34" charset="-122"/>
                <a:cs typeface="Roboto Slab" pitchFamily="34" charset="-120"/>
              </a:rPr>
              <a:t>Diverse Datasets</a:t>
            </a:r>
            <a:endParaRPr lang="en-US" sz="2169" dirty="0"/>
          </a:p>
        </p:txBody>
      </p:sp>
      <p:sp>
        <p:nvSpPr>
          <p:cNvPr id="16" name="Text 5"/>
          <p:cNvSpPr/>
          <p:nvPr/>
        </p:nvSpPr>
        <p:spPr>
          <a:xfrm>
            <a:off x="5177619" y="1934475"/>
            <a:ext cx="6461409" cy="705088"/>
          </a:xfrm>
          <a:prstGeom prst="rect">
            <a:avLst/>
          </a:prstGeom>
          <a:noFill/>
          <a:ln/>
        </p:spPr>
        <p:txBody>
          <a:bodyPr wrap="square" rtlCol="0" anchor="t"/>
          <a:lstStyle/>
          <a:p>
            <a:pPr marL="0" indent="0">
              <a:lnSpc>
                <a:spcPts val="2776"/>
              </a:lnSpc>
              <a:buNone/>
            </a:pPr>
            <a:r>
              <a:rPr lang="en-US" sz="1735" dirty="0">
                <a:solidFill>
                  <a:srgbClr val="15213F"/>
                </a:solidFill>
                <a:latin typeface="Roboto" pitchFamily="34" charset="0"/>
                <a:ea typeface="Roboto" pitchFamily="34" charset="-122"/>
                <a:cs typeface="Roboto" pitchFamily="34" charset="-120"/>
              </a:rPr>
              <a:t>Building comprehensive datasets of healthy and diseased crop images is crucial.</a:t>
            </a:r>
            <a:endParaRPr lang="en-US" sz="1735" dirty="0"/>
          </a:p>
        </p:txBody>
      </p:sp>
      <p:sp>
        <p:nvSpPr>
          <p:cNvPr id="17" name="Shape 6"/>
          <p:cNvSpPr/>
          <p:nvPr/>
        </p:nvSpPr>
        <p:spPr>
          <a:xfrm>
            <a:off x="5065397" y="3140968"/>
            <a:ext cx="6789655" cy="1368152"/>
          </a:xfrm>
          <a:prstGeom prst="roundRect">
            <a:avLst>
              <a:gd name="adj" fmla="val 8151"/>
            </a:avLst>
          </a:prstGeom>
          <a:solidFill>
            <a:srgbClr val="DEE7F7"/>
          </a:solidFill>
          <a:ln/>
        </p:spPr>
      </p:sp>
      <p:sp>
        <p:nvSpPr>
          <p:cNvPr id="18" name="Text 7"/>
          <p:cNvSpPr/>
          <p:nvPr/>
        </p:nvSpPr>
        <p:spPr>
          <a:xfrm>
            <a:off x="5177619" y="3164305"/>
            <a:ext cx="2754511" cy="344329"/>
          </a:xfrm>
          <a:prstGeom prst="rect">
            <a:avLst/>
          </a:prstGeom>
          <a:noFill/>
          <a:ln/>
        </p:spPr>
        <p:txBody>
          <a:bodyPr wrap="none" rtlCol="0" anchor="t"/>
          <a:lstStyle/>
          <a:p>
            <a:pPr marL="0" indent="0">
              <a:lnSpc>
                <a:spcPts val="2711"/>
              </a:lnSpc>
              <a:buNone/>
            </a:pPr>
            <a:r>
              <a:rPr lang="en-US" sz="2169" dirty="0">
                <a:solidFill>
                  <a:srgbClr val="476FD6"/>
                </a:solidFill>
                <a:latin typeface="Roboto Slab" pitchFamily="34" charset="0"/>
                <a:ea typeface="Roboto Slab" pitchFamily="34" charset="-122"/>
                <a:cs typeface="Roboto Slab" pitchFamily="34" charset="-120"/>
              </a:rPr>
              <a:t>Image Augmentation</a:t>
            </a:r>
            <a:endParaRPr lang="en-US" sz="2169" dirty="0"/>
          </a:p>
        </p:txBody>
      </p:sp>
      <p:sp>
        <p:nvSpPr>
          <p:cNvPr id="19" name="Text 8"/>
          <p:cNvSpPr/>
          <p:nvPr/>
        </p:nvSpPr>
        <p:spPr>
          <a:xfrm>
            <a:off x="5130060" y="3645024"/>
            <a:ext cx="6552285" cy="705088"/>
          </a:xfrm>
          <a:prstGeom prst="rect">
            <a:avLst/>
          </a:prstGeom>
          <a:noFill/>
          <a:ln/>
        </p:spPr>
        <p:txBody>
          <a:bodyPr wrap="square" rtlCol="0" anchor="t"/>
          <a:lstStyle/>
          <a:p>
            <a:pPr marL="0" indent="0">
              <a:lnSpc>
                <a:spcPts val="2776"/>
              </a:lnSpc>
              <a:buNone/>
            </a:pPr>
            <a:r>
              <a:rPr lang="en-US" sz="1735" dirty="0">
                <a:solidFill>
                  <a:srgbClr val="15213F"/>
                </a:solidFill>
                <a:latin typeface="Roboto" pitchFamily="34" charset="0"/>
                <a:ea typeface="Roboto" pitchFamily="34" charset="-122"/>
                <a:cs typeface="Roboto" pitchFamily="34" charset="-120"/>
              </a:rPr>
              <a:t>Techniques like rotation, scaling, and flipping enhance model generalization.</a:t>
            </a:r>
            <a:endParaRPr lang="en-US" sz="1735" dirty="0"/>
          </a:p>
        </p:txBody>
      </p:sp>
      <p:sp>
        <p:nvSpPr>
          <p:cNvPr id="20" name="Shape 9"/>
          <p:cNvSpPr/>
          <p:nvPr/>
        </p:nvSpPr>
        <p:spPr>
          <a:xfrm>
            <a:off x="4957354" y="4849225"/>
            <a:ext cx="7041714" cy="1208874"/>
          </a:xfrm>
          <a:prstGeom prst="roundRect">
            <a:avLst>
              <a:gd name="adj" fmla="val 10414"/>
            </a:avLst>
          </a:prstGeom>
          <a:solidFill>
            <a:srgbClr val="DEE7F7"/>
          </a:solidFill>
          <a:ln/>
        </p:spPr>
      </p:sp>
      <p:sp>
        <p:nvSpPr>
          <p:cNvPr id="21" name="Text 10"/>
          <p:cNvSpPr/>
          <p:nvPr/>
        </p:nvSpPr>
        <p:spPr>
          <a:xfrm>
            <a:off x="5177618" y="4969370"/>
            <a:ext cx="2754511" cy="344329"/>
          </a:xfrm>
          <a:prstGeom prst="rect">
            <a:avLst/>
          </a:prstGeom>
          <a:noFill/>
          <a:ln/>
        </p:spPr>
        <p:txBody>
          <a:bodyPr wrap="none" rtlCol="0" anchor="t"/>
          <a:lstStyle/>
          <a:p>
            <a:pPr marL="0" indent="0">
              <a:lnSpc>
                <a:spcPts val="2711"/>
              </a:lnSpc>
              <a:buNone/>
            </a:pPr>
            <a:r>
              <a:rPr lang="en-US" sz="2169" dirty="0">
                <a:solidFill>
                  <a:srgbClr val="476FD6"/>
                </a:solidFill>
                <a:latin typeface="Roboto Slab" pitchFamily="34" charset="0"/>
                <a:ea typeface="Roboto Slab" pitchFamily="34" charset="-122"/>
                <a:cs typeface="Roboto Slab" pitchFamily="34" charset="-120"/>
              </a:rPr>
              <a:t>Feature Engineering</a:t>
            </a:r>
            <a:endParaRPr lang="en-US" sz="2169" dirty="0"/>
          </a:p>
        </p:txBody>
      </p:sp>
      <p:sp>
        <p:nvSpPr>
          <p:cNvPr id="22" name="Text 11"/>
          <p:cNvSpPr/>
          <p:nvPr/>
        </p:nvSpPr>
        <p:spPr>
          <a:xfrm>
            <a:off x="5027692" y="5529283"/>
            <a:ext cx="7161133" cy="352544"/>
          </a:xfrm>
          <a:prstGeom prst="rect">
            <a:avLst/>
          </a:prstGeom>
          <a:noFill/>
          <a:ln/>
        </p:spPr>
        <p:txBody>
          <a:bodyPr wrap="none" rtlCol="0" anchor="t"/>
          <a:lstStyle/>
          <a:p>
            <a:pPr marL="0" indent="0">
              <a:lnSpc>
                <a:spcPts val="2776"/>
              </a:lnSpc>
              <a:buNone/>
            </a:pPr>
            <a:r>
              <a:rPr lang="en-US" sz="1735" dirty="0">
                <a:solidFill>
                  <a:srgbClr val="15213F"/>
                </a:solidFill>
                <a:latin typeface="Roboto" pitchFamily="34" charset="0"/>
                <a:ea typeface="Roboto" pitchFamily="34" charset="-122"/>
                <a:cs typeface="Roboto" pitchFamily="34" charset="-120"/>
              </a:rPr>
              <a:t>Extracting relevant visual cues from images improves model accuracy.</a:t>
            </a:r>
            <a:endParaRPr lang="en-US" sz="1735"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204864"/>
            <a:ext cx="7654245" cy="1325563"/>
          </a:xfrm>
        </p:spPr>
        <p:txBody>
          <a:bodyPr>
            <a:noAutofit/>
          </a:bodyPr>
          <a:lstStyle/>
          <a:p>
            <a:pPr algn="ctr"/>
            <a:r>
              <a:rPr lang="en-US" b="1" dirty="0">
                <a:latin typeface="Arial Rounded MT Bold" panose="020F0704030504030204" pitchFamily="34" charset="0"/>
              </a:rPr>
              <a:t>Machine Learning Algorithms Used</a:t>
            </a:r>
            <a:endParaRPr lang="en-IN" b="1" dirty="0">
              <a:latin typeface="Arial Rounded MT Bold" panose="020F0704030504030204" pitchFamily="34" charset="0"/>
            </a:endParaRPr>
          </a:p>
        </p:txBody>
      </p:sp>
      <p:sp>
        <p:nvSpPr>
          <p:cNvPr id="5" name="Content Placeholder 4">
            <a:extLst>
              <a:ext uri="{FF2B5EF4-FFF2-40B4-BE49-F238E27FC236}">
                <a16:creationId xmlns="" xmlns:a16="http://schemas.microsoft.com/office/drawing/2014/main" id="{B38FC817-F950-01BC-D9A2-F196CA114A75}"/>
              </a:ext>
            </a:extLst>
          </p:cNvPr>
          <p:cNvSpPr txBox="1">
            <a:spLocks/>
          </p:cNvSpPr>
          <p:nvPr/>
        </p:nvSpPr>
        <p:spPr>
          <a:xfrm>
            <a:off x="152400" y="1126784"/>
            <a:ext cx="12090400" cy="5614584"/>
          </a:xfrm>
          <a:prstGeom prst="rect">
            <a:avLst/>
          </a:prstGeom>
        </p:spPr>
        <p:txBody>
          <a:bodyPr vert="horz" lIns="91440" tIns="45720" rIns="91440" bIns="45720" rtlCol="0">
            <a:normAutofit fontScale="77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buFont typeface="Arial" pitchFamily="34" charset="0"/>
              <a:buNone/>
            </a:pPr>
            <a:r>
              <a:rPr lang="en-US" sz="2000" b="1" dirty="0" smtClean="0">
                <a:latin typeface="Arial Rounded MT Bold" panose="020F0704030504030204" pitchFamily="34" charset="0"/>
                <a:ea typeface="Times New Roman" panose="02020603050405020304" pitchFamily="18" charset="0"/>
              </a:rPr>
              <a:t>1. CNN</a:t>
            </a:r>
            <a:endParaRPr lang="en-IN" sz="2000" b="1" dirty="0">
              <a:latin typeface="Arial Rounded MT Bold" panose="020F0704030504030204" pitchFamily="34" charset="0"/>
              <a:ea typeface="Calibri" panose="020F0502020204030204" pitchFamily="34" charset="0"/>
            </a:endParaRPr>
          </a:p>
          <a:p>
            <a:pPr marL="0" indent="0">
              <a:buNone/>
            </a:pPr>
            <a:r>
              <a:rPr lang="en-US" sz="2000" dirty="0">
                <a:latin typeface="Arial Rounded MT Bold" panose="020F0704030504030204" pitchFamily="34" charset="0"/>
              </a:rPr>
              <a:t>A Convolutional Neural Network (CNN) is </a:t>
            </a:r>
            <a:r>
              <a:rPr lang="en-US" sz="2000" dirty="0" smtClean="0">
                <a:latin typeface="Arial Rounded MT Bold" panose="020F0704030504030204" pitchFamily="34" charset="0"/>
              </a:rPr>
              <a:t>a deep learning</a:t>
            </a:r>
          </a:p>
          <a:p>
            <a:pPr marL="0" indent="0">
              <a:buNone/>
            </a:pPr>
            <a:r>
              <a:rPr lang="en-US" sz="2000" dirty="0" smtClean="0">
                <a:latin typeface="Arial Rounded MT Bold" panose="020F0704030504030204" pitchFamily="34" charset="0"/>
              </a:rPr>
              <a:t>algorithm </a:t>
            </a:r>
            <a:r>
              <a:rPr lang="en-US" sz="2000" dirty="0">
                <a:latin typeface="Arial Rounded MT Bold" panose="020F0704030504030204" pitchFamily="34" charset="0"/>
              </a:rPr>
              <a:t>widely used for </a:t>
            </a:r>
            <a:r>
              <a:rPr lang="en-US" sz="2000" dirty="0" smtClean="0">
                <a:latin typeface="Arial Rounded MT Bold" panose="020F0704030504030204" pitchFamily="34" charset="0"/>
              </a:rPr>
              <a:t>image </a:t>
            </a:r>
            <a:r>
              <a:rPr lang="en-US" sz="2000" dirty="0">
                <a:latin typeface="Arial Rounded MT Bold" panose="020F0704030504030204" pitchFamily="34" charset="0"/>
              </a:rPr>
              <a:t>recognition and </a:t>
            </a:r>
            <a:r>
              <a:rPr lang="en-US" sz="2000" dirty="0" smtClean="0">
                <a:latin typeface="Arial Rounded MT Bold" panose="020F0704030504030204" pitchFamily="34" charset="0"/>
              </a:rPr>
              <a:t>processing</a:t>
            </a:r>
          </a:p>
          <a:p>
            <a:pPr marL="0" indent="0">
              <a:buNone/>
            </a:pPr>
            <a:r>
              <a:rPr lang="en-US" sz="2000" dirty="0" smtClean="0">
                <a:latin typeface="Arial Rounded MT Bold" panose="020F0704030504030204" pitchFamily="34" charset="0"/>
              </a:rPr>
              <a:t>tasks</a:t>
            </a:r>
            <a:r>
              <a:rPr lang="en-US" sz="2000" dirty="0">
                <a:latin typeface="Arial Rounded MT Bold" panose="020F0704030504030204" pitchFamily="34" charset="0"/>
              </a:rPr>
              <a:t>. </a:t>
            </a:r>
            <a:r>
              <a:rPr lang="en-US" sz="2000" dirty="0" smtClean="0">
                <a:latin typeface="Arial Rounded MT Bold" panose="020F0704030504030204" pitchFamily="34" charset="0"/>
              </a:rPr>
              <a:t>It </a:t>
            </a:r>
            <a:r>
              <a:rPr lang="en-US" sz="2000" dirty="0">
                <a:latin typeface="Arial Rounded MT Bold" panose="020F0704030504030204" pitchFamily="34" charset="0"/>
              </a:rPr>
              <a:t>consists of multiple layers, including convolutional</a:t>
            </a:r>
            <a:r>
              <a:rPr lang="en-US" sz="2000" dirty="0" smtClean="0">
                <a:latin typeface="Arial Rounded MT Bold" panose="020F0704030504030204" pitchFamily="34" charset="0"/>
              </a:rPr>
              <a:t>,</a:t>
            </a:r>
          </a:p>
          <a:p>
            <a:pPr marL="0" indent="0">
              <a:buNone/>
            </a:pPr>
            <a:r>
              <a:rPr lang="en-US" sz="2000" dirty="0" smtClean="0">
                <a:latin typeface="Arial Rounded MT Bold" panose="020F0704030504030204" pitchFamily="34" charset="0"/>
              </a:rPr>
              <a:t> </a:t>
            </a:r>
            <a:r>
              <a:rPr lang="en-US" sz="2000" dirty="0">
                <a:latin typeface="Arial Rounded MT Bold" panose="020F0704030504030204" pitchFamily="34" charset="0"/>
              </a:rPr>
              <a:t>pooling, and fully connected layers, which </a:t>
            </a:r>
            <a:r>
              <a:rPr lang="en-US" sz="2000" dirty="0" smtClean="0">
                <a:latin typeface="Arial Rounded MT Bold" panose="020F0704030504030204" pitchFamily="34" charset="0"/>
              </a:rPr>
              <a:t>automatically</a:t>
            </a:r>
          </a:p>
          <a:p>
            <a:pPr marL="0" indent="0">
              <a:buNone/>
            </a:pPr>
            <a:r>
              <a:rPr lang="en-US" sz="2000" dirty="0" smtClean="0">
                <a:latin typeface="Arial Rounded MT Bold" panose="020F0704030504030204" pitchFamily="34" charset="0"/>
              </a:rPr>
              <a:t> </a:t>
            </a:r>
            <a:r>
              <a:rPr lang="en-US" sz="2000" dirty="0">
                <a:latin typeface="Arial Rounded MT Bold" panose="020F0704030504030204" pitchFamily="34" charset="0"/>
              </a:rPr>
              <a:t>and adaptively learn spatial hierarchies of features from </a:t>
            </a:r>
            <a:endParaRPr lang="en-US" sz="2000" dirty="0" smtClean="0">
              <a:latin typeface="Arial Rounded MT Bold" panose="020F0704030504030204" pitchFamily="34" charset="0"/>
            </a:endParaRPr>
          </a:p>
          <a:p>
            <a:pPr marL="0" indent="0">
              <a:buNone/>
            </a:pPr>
            <a:r>
              <a:rPr lang="en-US" sz="2000" dirty="0" smtClean="0">
                <a:latin typeface="Arial Rounded MT Bold" panose="020F0704030504030204" pitchFamily="34" charset="0"/>
              </a:rPr>
              <a:t>input </a:t>
            </a:r>
            <a:r>
              <a:rPr lang="en-US" sz="2000" dirty="0">
                <a:latin typeface="Arial Rounded MT Bold" panose="020F0704030504030204" pitchFamily="34" charset="0"/>
              </a:rPr>
              <a:t>images. The convolutional layers apply filters to </a:t>
            </a:r>
            <a:r>
              <a:rPr lang="en-US" sz="2000" dirty="0" smtClean="0">
                <a:latin typeface="Arial Rounded MT Bold" panose="020F0704030504030204" pitchFamily="34" charset="0"/>
              </a:rPr>
              <a:t>detect </a:t>
            </a:r>
          </a:p>
          <a:p>
            <a:pPr marL="0" indent="0">
              <a:buNone/>
            </a:pPr>
            <a:r>
              <a:rPr lang="en-US" sz="2000" dirty="0" smtClean="0">
                <a:latin typeface="Arial Rounded MT Bold" panose="020F0704030504030204" pitchFamily="34" charset="0"/>
              </a:rPr>
              <a:t>features </a:t>
            </a:r>
            <a:r>
              <a:rPr lang="en-US" sz="2000" dirty="0">
                <a:latin typeface="Arial Rounded MT Bold" panose="020F0704030504030204" pitchFamily="34" charset="0"/>
              </a:rPr>
              <a:t>such as edges, textures, and patterns, while pooling layers reduce dimensionality, enhancing </a:t>
            </a:r>
            <a:r>
              <a:rPr lang="en-US" sz="2000" dirty="0" smtClean="0">
                <a:latin typeface="Arial Rounded MT Bold" panose="020F0704030504030204" pitchFamily="34" charset="0"/>
              </a:rPr>
              <a:t>computational</a:t>
            </a:r>
          </a:p>
          <a:p>
            <a:pPr marL="0" indent="0">
              <a:buNone/>
            </a:pPr>
            <a:r>
              <a:rPr lang="en-US" sz="2000" dirty="0" smtClean="0">
                <a:latin typeface="Arial Rounded MT Bold" panose="020F0704030504030204" pitchFamily="34" charset="0"/>
              </a:rPr>
              <a:t> efficiency.</a:t>
            </a:r>
          </a:p>
          <a:p>
            <a:pPr marL="0" indent="0">
              <a:buNone/>
            </a:pPr>
            <a:r>
              <a:rPr lang="en-IN" sz="2000" dirty="0" smtClean="0">
                <a:latin typeface="Arial Rounded MT Bold" panose="020F0704030504030204" pitchFamily="34" charset="0"/>
              </a:rPr>
              <a:t>2</a:t>
            </a:r>
            <a:r>
              <a:rPr lang="en-IN" sz="2000" dirty="0">
                <a:latin typeface="Arial Rounded MT Bold" panose="020F0704030504030204" pitchFamily="34" charset="0"/>
              </a:rPr>
              <a:t>.</a:t>
            </a:r>
            <a:r>
              <a:rPr lang="en-US" sz="2000" kern="0" dirty="0">
                <a:latin typeface="Arial Rounded MT Bold" panose="020F0704030504030204" pitchFamily="34" charset="0"/>
                <a:ea typeface="Calibri" panose="020F0502020204030204" pitchFamily="34" charset="0"/>
              </a:rPr>
              <a:t> </a:t>
            </a:r>
            <a:r>
              <a:rPr lang="en-US" sz="2000" kern="0" dirty="0" smtClean="0">
                <a:latin typeface="Arial Rounded MT Bold" panose="020F0704030504030204" pitchFamily="34" charset="0"/>
                <a:ea typeface="Calibri" panose="020F0502020204030204" pitchFamily="34" charset="0"/>
              </a:rPr>
              <a:t>VGG16</a:t>
            </a:r>
          </a:p>
          <a:p>
            <a:pPr marL="0" indent="0">
              <a:lnSpc>
                <a:spcPct val="170000"/>
              </a:lnSpc>
              <a:buNone/>
            </a:pPr>
            <a:r>
              <a:rPr lang="en-US" sz="2000" dirty="0">
                <a:latin typeface="Arial Rounded MT Bold" panose="020F0704030504030204" pitchFamily="34" charset="0"/>
              </a:rPr>
              <a:t>VGG16 is a deep convolutional neural network model known for its simplicity and effectiveness, consisting of 16 layers with small 3x3 convolutional filters. with a fixed 2x2 max pooling layer after each set of convolutions. This design choice enables the network to capture intricate patterns while maintaining a manageable number of parameters.</a:t>
            </a:r>
            <a:endParaRPr lang="en-US" sz="2000" kern="0" dirty="0" smtClean="0">
              <a:latin typeface="Arial Rounded MT Bold" panose="020F0704030504030204" pitchFamily="34" charset="0"/>
              <a:ea typeface="Calibri" panose="020F0502020204030204" pitchFamily="34" charset="0"/>
            </a:endParaRPr>
          </a:p>
        </p:txBody>
      </p:sp>
      <p:sp>
        <p:nvSpPr>
          <p:cNvPr id="10" name="TextBox 9">
            <a:extLst>
              <a:ext uri="{FF2B5EF4-FFF2-40B4-BE49-F238E27FC236}">
                <a16:creationId xmlns="" xmlns:a16="http://schemas.microsoft.com/office/drawing/2014/main" id="{0425866B-BAC6-C6B7-8F00-4EF13C1377BC}"/>
              </a:ext>
            </a:extLst>
          </p:cNvPr>
          <p:cNvSpPr txBox="1"/>
          <p:nvPr/>
        </p:nvSpPr>
        <p:spPr>
          <a:xfrm>
            <a:off x="15442419" y="12040916"/>
            <a:ext cx="690280" cy="1061829"/>
          </a:xfrm>
          <a:prstGeom prst="rect">
            <a:avLst/>
          </a:prstGeom>
          <a:noFill/>
        </p:spPr>
        <p:txBody>
          <a:bodyPr wrap="square" rtlCol="0">
            <a:spAutoFit/>
          </a:bodyPr>
          <a:lstStyle/>
          <a:p>
            <a:r>
              <a:rPr lang="en-IN" sz="900">
                <a:hlinkClick r:id="rId2" tooltip="https://www.reneshbedre.com/blog/linear-regression.html"/>
              </a:rPr>
              <a:t>This Photo</a:t>
            </a:r>
            <a:r>
              <a:rPr lang="en-IN" sz="900"/>
              <a:t> by Unknown Author is licensed under </a:t>
            </a:r>
            <a:r>
              <a:rPr lang="en-IN" sz="900">
                <a:hlinkClick r:id="rId3" tooltip="https://creativecommons.org/licenses/by/3.0/"/>
              </a:rPr>
              <a:t>CC BY</a:t>
            </a:r>
            <a:endParaRPr lang="en-IN" sz="900"/>
          </a:p>
        </p:txBody>
      </p:sp>
      <p:pic>
        <p:nvPicPr>
          <p:cNvPr id="8" name="Image 1" descr="preencoded.png"/>
          <p:cNvPicPr>
            <a:picLocks noChangeAspect="1"/>
          </p:cNvPicPr>
          <p:nvPr/>
        </p:nvPicPr>
        <p:blipFill>
          <a:blip r:embed="rId4"/>
          <a:stretch>
            <a:fillRect/>
          </a:stretch>
        </p:blipFill>
        <p:spPr>
          <a:xfrm>
            <a:off x="6670476" y="1268760"/>
            <a:ext cx="4824536" cy="2607061"/>
          </a:xfrm>
          <a:prstGeom prst="rect">
            <a:avLst/>
          </a:prstGeom>
        </p:spPr>
      </p:pic>
    </p:spTree>
    <p:extLst>
      <p:ext uri="{BB962C8B-B14F-4D97-AF65-F5344CB8AC3E}">
        <p14:creationId xmlns:p14="http://schemas.microsoft.com/office/powerpoint/2010/main" val="1154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204864"/>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2" name="Content Placeholder 3">
            <a:extLst>
              <a:ext uri="{FF2B5EF4-FFF2-40B4-BE49-F238E27FC236}">
                <a16:creationId xmlns="" xmlns:a16="http://schemas.microsoft.com/office/drawing/2014/main" id="{B632B3EB-9A1C-C4E3-E4AA-8941DE6923D2}"/>
              </a:ext>
            </a:extLst>
          </p:cNvPr>
          <p:cNvSpPr txBox="1">
            <a:spLocks/>
          </p:cNvSpPr>
          <p:nvPr/>
        </p:nvSpPr>
        <p:spPr>
          <a:xfrm>
            <a:off x="189757" y="1268760"/>
            <a:ext cx="11934510" cy="5472608"/>
          </a:xfrm>
          <a:prstGeom prst="rect">
            <a:avLst/>
          </a:prstGeom>
        </p:spPr>
        <p:txBody>
          <a:bodyPr vert="horz" lIns="91440" tIns="45720" rIns="91440" bIns="45720" rtlCol="0">
            <a:normAutofit fontScale="6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3200" b="1" dirty="0" smtClean="0">
                <a:latin typeface="Arial Rounded MT Bold" panose="020F0704030504030204" pitchFamily="34" charset="0"/>
                <a:ea typeface="Times New Roman" panose="02020603050405020304" pitchFamily="18" charset="0"/>
              </a:rPr>
              <a:t>3</a:t>
            </a:r>
            <a:r>
              <a:rPr lang="en-US" sz="3200" b="1" dirty="0">
                <a:latin typeface="Arial Rounded MT Bold" panose="020F0704030504030204" pitchFamily="34" charset="0"/>
                <a:ea typeface="Times New Roman" panose="02020603050405020304" pitchFamily="18" charset="0"/>
              </a:rPr>
              <a:t>. </a:t>
            </a:r>
            <a:r>
              <a:rPr lang="en-US" sz="3200" b="1" dirty="0" smtClean="0">
                <a:latin typeface="Arial Rounded MT Bold" panose="020F0704030504030204" pitchFamily="34" charset="0"/>
                <a:ea typeface="Times New Roman" panose="02020603050405020304" pitchFamily="18" charset="0"/>
              </a:rPr>
              <a:t>VGG19</a:t>
            </a:r>
            <a:endParaRPr lang="en-IN" sz="3200" dirty="0">
              <a:latin typeface="Arial Rounded MT Bold" panose="020F0704030504030204" pitchFamily="34" charset="0"/>
              <a:ea typeface="Calibri" panose="020F0502020204030204" pitchFamily="34" charset="0"/>
            </a:endParaRPr>
          </a:p>
          <a:p>
            <a:pPr marL="0" indent="0">
              <a:buNone/>
            </a:pPr>
            <a:r>
              <a:rPr lang="en-US" sz="2900" dirty="0">
                <a:latin typeface="Arial Rounded MT Bold" panose="020F0704030504030204" pitchFamily="34" charset="0"/>
              </a:rPr>
              <a:t>VGG19 is a deep convolutional neural network that </a:t>
            </a:r>
            <a:r>
              <a:rPr lang="en-US" sz="2900" dirty="0" smtClean="0">
                <a:latin typeface="Arial Rounded MT Bold" panose="020F0704030504030204" pitchFamily="34" charset="0"/>
              </a:rPr>
              <a:t>extends</a:t>
            </a:r>
          </a:p>
          <a:p>
            <a:pPr marL="0" indent="0">
              <a:buNone/>
            </a:pPr>
            <a:r>
              <a:rPr lang="en-US" sz="2900" dirty="0" smtClean="0">
                <a:latin typeface="Arial Rounded MT Bold" panose="020F0704030504030204" pitchFamily="34" charset="0"/>
              </a:rPr>
              <a:t>the </a:t>
            </a:r>
            <a:r>
              <a:rPr lang="en-US" sz="2900" dirty="0">
                <a:latin typeface="Arial Rounded MT Bold" panose="020F0704030504030204" pitchFamily="34" charset="0"/>
              </a:rPr>
              <a:t>VGG16 architecture with 19 layers, providing increased </a:t>
            </a:r>
            <a:endParaRPr lang="en-US" sz="2900" dirty="0" smtClean="0">
              <a:latin typeface="Arial Rounded MT Bold" panose="020F0704030504030204" pitchFamily="34" charset="0"/>
            </a:endParaRPr>
          </a:p>
          <a:p>
            <a:pPr marL="0" indent="0">
              <a:buNone/>
            </a:pPr>
            <a:r>
              <a:rPr lang="en-US" sz="2900" dirty="0" smtClean="0">
                <a:latin typeface="Arial Rounded MT Bold" panose="020F0704030504030204" pitchFamily="34" charset="0"/>
              </a:rPr>
              <a:t>depth </a:t>
            </a:r>
            <a:r>
              <a:rPr lang="en-US" sz="2900" dirty="0">
                <a:latin typeface="Arial Rounded MT Bold" panose="020F0704030504030204" pitchFamily="34" charset="0"/>
              </a:rPr>
              <a:t>and feature extraction capabilities. It employs small </a:t>
            </a:r>
            <a:r>
              <a:rPr lang="en-US" sz="2900" dirty="0" smtClean="0">
                <a:latin typeface="Arial Rounded MT Bold" panose="020F0704030504030204" pitchFamily="34" charset="0"/>
              </a:rPr>
              <a:t>3x3</a:t>
            </a:r>
          </a:p>
          <a:p>
            <a:pPr marL="0" indent="0">
              <a:buNone/>
            </a:pPr>
            <a:r>
              <a:rPr lang="en-US" sz="2900" dirty="0" smtClean="0">
                <a:latin typeface="Arial Rounded MT Bold" panose="020F0704030504030204" pitchFamily="34" charset="0"/>
              </a:rPr>
              <a:t>convolutional </a:t>
            </a:r>
            <a:r>
              <a:rPr lang="en-US" sz="2900" dirty="0">
                <a:latin typeface="Arial Rounded MT Bold" panose="020F0704030504030204" pitchFamily="34" charset="0"/>
              </a:rPr>
              <a:t>filters and </a:t>
            </a:r>
            <a:r>
              <a:rPr lang="en-US" sz="2900" dirty="0" smtClean="0">
                <a:latin typeface="Arial Rounded MT Bold" panose="020F0704030504030204" pitchFamily="34" charset="0"/>
              </a:rPr>
              <a:t>widely </a:t>
            </a:r>
            <a:r>
              <a:rPr lang="en-US" sz="2900" dirty="0">
                <a:latin typeface="Arial Rounded MT Bold" panose="020F0704030504030204" pitchFamily="34" charset="0"/>
              </a:rPr>
              <a:t>used for image classification </a:t>
            </a:r>
            <a:endParaRPr lang="en-US" sz="2900" dirty="0" smtClean="0">
              <a:latin typeface="Arial Rounded MT Bold" panose="020F0704030504030204" pitchFamily="34" charset="0"/>
            </a:endParaRPr>
          </a:p>
          <a:p>
            <a:pPr marL="0" indent="0">
              <a:buNone/>
            </a:pPr>
            <a:r>
              <a:rPr lang="en-US" sz="2900" dirty="0" smtClean="0">
                <a:latin typeface="Arial Rounded MT Bold" panose="020F0704030504030204" pitchFamily="34" charset="0"/>
              </a:rPr>
              <a:t>and </a:t>
            </a:r>
            <a:r>
              <a:rPr lang="en-US" sz="2900" dirty="0">
                <a:latin typeface="Arial Rounded MT Bold" panose="020F0704030504030204" pitchFamily="34" charset="0"/>
              </a:rPr>
              <a:t>feature extraction in various computer vision tasks</a:t>
            </a:r>
            <a:r>
              <a:rPr lang="en-US" sz="2900" dirty="0" smtClean="0">
                <a:latin typeface="Arial Rounded MT Bold" panose="020F0704030504030204" pitchFamily="34" charset="0"/>
              </a:rPr>
              <a:t>.</a:t>
            </a:r>
          </a:p>
          <a:p>
            <a:pPr marL="0" indent="0">
              <a:buNone/>
            </a:pPr>
            <a:r>
              <a:rPr lang="en-US" sz="3400" b="1" dirty="0" smtClean="0">
                <a:latin typeface="Arial Rounded MT Bold" panose="020F0704030504030204" pitchFamily="34" charset="0"/>
                <a:ea typeface="Times New Roman" panose="02020603050405020304" pitchFamily="18" charset="0"/>
              </a:rPr>
              <a:t>4 </a:t>
            </a:r>
            <a:r>
              <a:rPr lang="en-US" sz="3400" b="1" dirty="0">
                <a:latin typeface="Arial Rounded MT Bold" panose="020F0704030504030204" pitchFamily="34" charset="0"/>
                <a:ea typeface="Times New Roman" panose="02020603050405020304" pitchFamily="18" charset="0"/>
              </a:rPr>
              <a:t>. </a:t>
            </a:r>
            <a:r>
              <a:rPr lang="en-US" sz="3400" b="1" dirty="0" smtClean="0">
                <a:latin typeface="Arial Rounded MT Bold" panose="020F0704030504030204" pitchFamily="34" charset="0"/>
                <a:ea typeface="Times New Roman" panose="02020603050405020304" pitchFamily="18" charset="0"/>
              </a:rPr>
              <a:t>ResNet50</a:t>
            </a:r>
            <a:endParaRPr lang="en-US" sz="3400" b="1" dirty="0">
              <a:latin typeface="Arial Rounded MT Bold" panose="020F0704030504030204" pitchFamily="34" charset="0"/>
              <a:ea typeface="Times New Roman" panose="02020603050405020304" pitchFamily="18" charset="0"/>
            </a:endParaRPr>
          </a:p>
          <a:p>
            <a:pPr marL="0" indent="0">
              <a:buNone/>
            </a:pPr>
            <a:r>
              <a:rPr lang="en-US" sz="2900" dirty="0" smtClean="0">
                <a:latin typeface="Arial Rounded MT Bold" panose="020F0704030504030204" pitchFamily="34" charset="0"/>
              </a:rPr>
              <a:t>ResNet50 </a:t>
            </a:r>
            <a:r>
              <a:rPr lang="en-US" sz="2900" dirty="0">
                <a:latin typeface="Arial Rounded MT Bold" panose="020F0704030504030204" pitchFamily="34" charset="0"/>
              </a:rPr>
              <a:t>is a deep convolutional neural network </a:t>
            </a:r>
            <a:r>
              <a:rPr lang="en-US" sz="2900" dirty="0" smtClean="0">
                <a:latin typeface="Arial Rounded MT Bold" panose="020F0704030504030204" pitchFamily="34" charset="0"/>
              </a:rPr>
              <a:t>architecture</a:t>
            </a:r>
          </a:p>
          <a:p>
            <a:pPr marL="0" indent="0">
              <a:buNone/>
            </a:pPr>
            <a:r>
              <a:rPr lang="en-US" sz="2900" dirty="0" smtClean="0">
                <a:latin typeface="Arial Rounded MT Bold" panose="020F0704030504030204" pitchFamily="34" charset="0"/>
              </a:rPr>
              <a:t>with </a:t>
            </a:r>
            <a:r>
              <a:rPr lang="en-US" sz="2900" dirty="0">
                <a:latin typeface="Arial Rounded MT Bold" panose="020F0704030504030204" pitchFamily="34" charset="0"/>
              </a:rPr>
              <a:t>50 layers, designed to address the vanishing gradient </a:t>
            </a:r>
            <a:endParaRPr lang="en-US" sz="2900" dirty="0" smtClean="0">
              <a:latin typeface="Arial Rounded MT Bold" panose="020F0704030504030204" pitchFamily="34" charset="0"/>
            </a:endParaRPr>
          </a:p>
          <a:p>
            <a:pPr marL="0" indent="0">
              <a:buNone/>
            </a:pPr>
            <a:r>
              <a:rPr lang="en-US" sz="2900" dirty="0" smtClean="0">
                <a:latin typeface="Arial Rounded MT Bold" panose="020F0704030504030204" pitchFamily="34" charset="0"/>
              </a:rPr>
              <a:t>problem </a:t>
            </a:r>
            <a:r>
              <a:rPr lang="en-US" sz="2900" dirty="0">
                <a:latin typeface="Arial Rounded MT Bold" panose="020F0704030504030204" pitchFamily="34" charset="0"/>
              </a:rPr>
              <a:t>through </a:t>
            </a:r>
            <a:r>
              <a:rPr lang="en-US" sz="2900" dirty="0" smtClean="0">
                <a:latin typeface="Arial Rounded MT Bold" panose="020F0704030504030204" pitchFamily="34" charset="0"/>
              </a:rPr>
              <a:t>use </a:t>
            </a:r>
            <a:r>
              <a:rPr lang="en-US" sz="2900" dirty="0">
                <a:latin typeface="Arial Rounded MT Bold" panose="020F0704030504030204" pitchFamily="34" charset="0"/>
              </a:rPr>
              <a:t>of residual learning and skip </a:t>
            </a:r>
            <a:r>
              <a:rPr lang="en-US" sz="2900" dirty="0" smtClean="0">
                <a:latin typeface="Arial Rounded MT Bold" panose="020F0704030504030204" pitchFamily="34" charset="0"/>
              </a:rPr>
              <a:t>connections.</a:t>
            </a:r>
          </a:p>
          <a:p>
            <a:pPr marL="0" indent="0">
              <a:buNone/>
            </a:pPr>
            <a:r>
              <a:rPr lang="en-US" sz="2900" dirty="0" smtClean="0">
                <a:latin typeface="Arial Rounded MT Bold" panose="020F0704030504030204" pitchFamily="34" charset="0"/>
              </a:rPr>
              <a:t>It </a:t>
            </a:r>
            <a:r>
              <a:rPr lang="en-US" sz="2900" dirty="0">
                <a:latin typeface="Arial Rounded MT Bold" panose="020F0704030504030204" pitchFamily="34" charset="0"/>
              </a:rPr>
              <a:t>is widely used for transfer learning in various applications </a:t>
            </a:r>
            <a:endParaRPr lang="en-US" sz="2900" dirty="0" smtClean="0">
              <a:latin typeface="Arial Rounded MT Bold" panose="020F0704030504030204" pitchFamily="34" charset="0"/>
            </a:endParaRPr>
          </a:p>
          <a:p>
            <a:pPr marL="0" indent="0">
              <a:buNone/>
            </a:pPr>
            <a:r>
              <a:rPr lang="en-US" sz="2900" dirty="0" smtClean="0">
                <a:latin typeface="Arial Rounded MT Bold" panose="020F0704030504030204" pitchFamily="34" charset="0"/>
              </a:rPr>
              <a:t>beyond </a:t>
            </a:r>
            <a:r>
              <a:rPr lang="en-US" sz="2900" dirty="0">
                <a:latin typeface="Arial Rounded MT Bold" panose="020F0704030504030204" pitchFamily="34" charset="0"/>
              </a:rPr>
              <a:t>image classification, such as object detection and semantic </a:t>
            </a:r>
            <a:endParaRPr lang="en-US" sz="2900" dirty="0" smtClean="0">
              <a:latin typeface="Arial Rounded MT Bold" panose="020F0704030504030204" pitchFamily="34" charset="0"/>
            </a:endParaRPr>
          </a:p>
          <a:p>
            <a:pPr marL="0" indent="0">
              <a:buNone/>
            </a:pPr>
            <a:r>
              <a:rPr lang="en-US" sz="2900" dirty="0" smtClean="0">
                <a:latin typeface="Arial Rounded MT Bold" panose="020F0704030504030204" pitchFamily="34" charset="0"/>
              </a:rPr>
              <a:t>segmentation</a:t>
            </a:r>
            <a:r>
              <a:rPr lang="en-US" sz="2900" dirty="0">
                <a:latin typeface="Arial Rounded MT Bold" panose="020F0704030504030204" pitchFamily="34" charset="0"/>
              </a:rPr>
              <a:t>.</a:t>
            </a:r>
          </a:p>
          <a:p>
            <a:pPr marL="0" indent="0">
              <a:buFont typeface="Arial" pitchFamily="34" charset="0"/>
              <a:buNone/>
            </a:pPr>
            <a:endParaRPr lang="en-IN" sz="1800" dirty="0">
              <a:latin typeface="Arial Rounded MT Bold" panose="020F0704030504030204" pitchFamily="34" charset="0"/>
            </a:endParaRPr>
          </a:p>
        </p:txBody>
      </p:sp>
      <p:pic>
        <p:nvPicPr>
          <p:cNvPr id="8" name="Image 1" descr="preencoded.png"/>
          <p:cNvPicPr>
            <a:picLocks noChangeAspect="1"/>
          </p:cNvPicPr>
          <p:nvPr/>
        </p:nvPicPr>
        <p:blipFill>
          <a:blip r:embed="rId2"/>
          <a:stretch>
            <a:fillRect/>
          </a:stretch>
        </p:blipFill>
        <p:spPr>
          <a:xfrm>
            <a:off x="7450943" y="1294821"/>
            <a:ext cx="4567150" cy="4582451"/>
          </a:xfrm>
          <a:prstGeom prst="rect">
            <a:avLst/>
          </a:prstGeom>
        </p:spPr>
      </p:pic>
    </p:spTree>
    <p:extLst>
      <p:ext uri="{BB962C8B-B14F-4D97-AF65-F5344CB8AC3E}">
        <p14:creationId xmlns:p14="http://schemas.microsoft.com/office/powerpoint/2010/main" val="27003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7BAD8665-9B2C-3936-7F93-0805C0089B01}"/>
              </a:ext>
            </a:extLst>
          </p:cNvPr>
          <p:cNvSpPr>
            <a:spLocks noGrp="1"/>
          </p:cNvSpPr>
          <p:nvPr>
            <p:ph type="title"/>
          </p:nvPr>
        </p:nvSpPr>
        <p:spPr>
          <a:xfrm>
            <a:off x="907520" y="474953"/>
            <a:ext cx="10109200" cy="838200"/>
          </a:xfrm>
        </p:spPr>
        <p:txBody>
          <a:bodyPr>
            <a:noAutofit/>
          </a:bodyPr>
          <a:lstStyle/>
          <a:p>
            <a:pPr algn="ctr"/>
            <a:r>
              <a:rPr lang="en-US" sz="6000" smtClean="0">
                <a:latin typeface="Gabriola" panose="04040605051002020D02" pitchFamily="82" charset="0"/>
              </a:rPr>
              <a:t>ML Algorithms </a:t>
            </a:r>
            <a:r>
              <a:rPr lang="en-US" sz="6000" dirty="0" smtClean="0">
                <a:latin typeface="Gabriola" panose="04040605051002020D02" pitchFamily="82" charset="0"/>
              </a:rPr>
              <a:t>Used</a:t>
            </a:r>
            <a:endParaRPr lang="en-IN" sz="6000" b="1" dirty="0">
              <a:latin typeface="Gabriola" panose="04040605051002020D02" pitchFamily="82" charset="0"/>
            </a:endParaRPr>
          </a:p>
        </p:txBody>
      </p:sp>
      <p:sp>
        <p:nvSpPr>
          <p:cNvPr id="11" name="TextBox 10">
            <a:extLst>
              <a:ext uri="{FF2B5EF4-FFF2-40B4-BE49-F238E27FC236}">
                <a16:creationId xmlns="" xmlns:a16="http://schemas.microsoft.com/office/drawing/2014/main" id="{0D9C4020-4AB3-8F54-EC8C-B337866CA35D}"/>
              </a:ext>
            </a:extLst>
          </p:cNvPr>
          <p:cNvSpPr txBox="1"/>
          <p:nvPr/>
        </p:nvSpPr>
        <p:spPr>
          <a:xfrm>
            <a:off x="4510236" y="1340768"/>
            <a:ext cx="7416824" cy="5478423"/>
          </a:xfrm>
          <a:prstGeom prst="rect">
            <a:avLst/>
          </a:prstGeom>
          <a:noFill/>
        </p:spPr>
        <p:txBody>
          <a:bodyPr wrap="square" rtlCol="0">
            <a:spAutoFit/>
          </a:bodyPr>
          <a:lstStyle/>
          <a:p>
            <a:r>
              <a:rPr lang="en-US" sz="2800" dirty="0" smtClean="0">
                <a:latin typeface="Arial Rounded MT Bold" panose="020F0704030504030204" pitchFamily="34" charset="0"/>
                <a:cs typeface="Times New Roman" panose="02020603050405020304" pitchFamily="18" charset="0"/>
              </a:rPr>
              <a:t>5.AlexNet</a:t>
            </a:r>
          </a:p>
          <a:p>
            <a:pPr>
              <a:lnSpc>
                <a:spcPct val="150000"/>
              </a:lnSpc>
            </a:pPr>
            <a:r>
              <a:rPr lang="en-US" sz="1600" dirty="0" err="1">
                <a:latin typeface="Arial Rounded MT Bold" panose="020F0704030504030204" pitchFamily="34" charset="0"/>
              </a:rPr>
              <a:t>AlexNet</a:t>
            </a:r>
            <a:r>
              <a:rPr lang="en-US" sz="1600" dirty="0">
                <a:latin typeface="Arial Rounded MT Bold" panose="020F0704030504030204" pitchFamily="34" charset="0"/>
              </a:rPr>
              <a:t> is a pioneering deep convolutional neural network that won the </a:t>
            </a:r>
            <a:r>
              <a:rPr lang="en-US" sz="1600" dirty="0" err="1">
                <a:latin typeface="Arial Rounded MT Bold" panose="020F0704030504030204" pitchFamily="34" charset="0"/>
              </a:rPr>
              <a:t>ImageNet</a:t>
            </a:r>
            <a:r>
              <a:rPr lang="en-US" sz="1600" dirty="0">
                <a:latin typeface="Arial Rounded MT Bold" panose="020F0704030504030204" pitchFamily="34" charset="0"/>
              </a:rPr>
              <a:t> competition in 2012, featuring eight layers including five convolutional and three fully connected layers. It significantly advanced the field of computer vision by demonstrating the effectiveness of deep learning on large-scale image datasets.</a:t>
            </a:r>
            <a:endParaRPr lang="en-US" sz="1600" dirty="0">
              <a:latin typeface="Arial Rounded MT Bold" panose="020F0704030504030204" pitchFamily="34" charset="0"/>
              <a:cs typeface="Times New Roman" panose="02020603050405020304" pitchFamily="18" charset="0"/>
            </a:endParaRPr>
          </a:p>
          <a:p>
            <a:endParaRPr lang="en-US" dirty="0">
              <a:latin typeface="Arial Rounded MT Bold" panose="020F0704030504030204" pitchFamily="34" charset="0"/>
              <a:cs typeface="Times New Roman" panose="02020603050405020304" pitchFamily="18" charset="0"/>
            </a:endParaRPr>
          </a:p>
          <a:p>
            <a:r>
              <a:rPr lang="en-US" sz="2800" dirty="0" smtClean="0">
                <a:latin typeface="Arial Rounded MT Bold" panose="020F0704030504030204" pitchFamily="34" charset="0"/>
                <a:cs typeface="Times New Roman" panose="02020603050405020304" pitchFamily="18" charset="0"/>
              </a:rPr>
              <a:t>6.Inception V3</a:t>
            </a:r>
          </a:p>
          <a:p>
            <a:pPr>
              <a:lnSpc>
                <a:spcPct val="150000"/>
              </a:lnSpc>
            </a:pPr>
            <a:r>
              <a:rPr lang="en-US" sz="1600" dirty="0">
                <a:latin typeface="Arial Rounded MT Bold" panose="020F0704030504030204" pitchFamily="34" charset="0"/>
              </a:rPr>
              <a:t>Inception v3 is a deep convolutional neural network architecture that improves on its predecessors with an efficient grid-based design and factorized convolutions, enabling it to achieve high accuracy while maintaining computational efficiency. It was developed by Google and is widely used for image classification and recognition tasks.</a:t>
            </a:r>
            <a:endParaRPr lang="en-US" sz="1600" dirty="0" smtClean="0">
              <a:latin typeface="Arial Rounded MT Bold" panose="020F0704030504030204" pitchFamily="34" charset="0"/>
              <a:cs typeface="Times New Roman" panose="02020603050405020304" pitchFamily="18" charset="0"/>
            </a:endParaRPr>
          </a:p>
          <a:p>
            <a:endParaRPr lang="en-US" dirty="0">
              <a:latin typeface="Arial Rounded MT Bold" panose="020F0704030504030204" pitchFamily="34" charset="0"/>
              <a:cs typeface="Times New Roman" panose="02020603050405020304" pitchFamily="18" charset="0"/>
            </a:endParaRPr>
          </a:p>
          <a:p>
            <a:endParaRPr lang="en-IN" dirty="0">
              <a:latin typeface="Arial Rounded MT Bold" panose="020F0704030504030204" pitchFamily="34" charset="0"/>
              <a:cs typeface="Times New Roman" panose="02020603050405020304" pitchFamily="18" charset="0"/>
            </a:endParaRPr>
          </a:p>
        </p:txBody>
      </p:sp>
      <p:pic>
        <p:nvPicPr>
          <p:cNvPr id="5" name="Image 1" descr="preencoded.png"/>
          <p:cNvPicPr>
            <a:picLocks noChangeAspect="1"/>
          </p:cNvPicPr>
          <p:nvPr/>
        </p:nvPicPr>
        <p:blipFill>
          <a:blip r:embed="rId2"/>
          <a:stretch>
            <a:fillRect/>
          </a:stretch>
        </p:blipFill>
        <p:spPr>
          <a:xfrm>
            <a:off x="189756" y="1340768"/>
            <a:ext cx="4094489" cy="4536504"/>
          </a:xfrm>
          <a:prstGeom prst="rect">
            <a:avLst/>
          </a:prstGeom>
        </p:spPr>
      </p:pic>
    </p:spTree>
    <p:extLst>
      <p:ext uri="{BB962C8B-B14F-4D97-AF65-F5344CB8AC3E}">
        <p14:creationId xmlns:p14="http://schemas.microsoft.com/office/powerpoint/2010/main" val="202589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2" y="381000"/>
            <a:ext cx="9144002" cy="671736"/>
          </a:xfrm>
        </p:spPr>
        <p:txBody>
          <a:bodyPr/>
          <a:lstStyle/>
          <a:p>
            <a:pPr algn="ctr"/>
            <a:r>
              <a:rPr lang="en-US" dirty="0" smtClean="0"/>
              <a:t>Results and Discussion</a:t>
            </a:r>
            <a:endParaRPr lang="en-IN" dirty="0"/>
          </a:p>
        </p:txBody>
      </p:sp>
      <p:sp>
        <p:nvSpPr>
          <p:cNvPr id="45" name="TextBox 44"/>
          <p:cNvSpPr txBox="1"/>
          <p:nvPr/>
        </p:nvSpPr>
        <p:spPr>
          <a:xfrm>
            <a:off x="549796" y="1191234"/>
            <a:ext cx="10513168" cy="5078313"/>
          </a:xfrm>
          <a:prstGeom prst="rect">
            <a:avLst/>
          </a:prstGeom>
          <a:noFill/>
          <a:ln>
            <a:solidFill>
              <a:schemeClr val="bg2"/>
            </a:solidFill>
          </a:ln>
        </p:spPr>
        <p:txBody>
          <a:bodyPr wrap="square" rtlCol="0" anchor="ctr" anchorCtr="1">
            <a:spAutoFit/>
          </a:bodyPr>
          <a:lstStyle/>
          <a:p>
            <a:pPr marL="285750" indent="-285750">
              <a:lnSpc>
                <a:spcPct val="150000"/>
              </a:lnSpc>
              <a:buFont typeface="Wingdings" panose="05000000000000000000" pitchFamily="2" charset="2"/>
              <a:buChar char="q"/>
            </a:pPr>
            <a:r>
              <a:rPr lang="en-US" dirty="0" smtClean="0">
                <a:latin typeface="Arial Rounded MT Bold" panose="020F0704030504030204" pitchFamily="34" charset="0"/>
              </a:rPr>
              <a:t>In </a:t>
            </a:r>
            <a:r>
              <a:rPr lang="en-US" dirty="0">
                <a:latin typeface="Arial Rounded MT Bold" panose="020F0704030504030204" pitchFamily="34" charset="0"/>
              </a:rPr>
              <a:t>conclusion, the application of machine learning techniques in crop disease detection represents a significant leap forward in agricultural technology. By leveraging the power of data and advanced algorithms, we can enhance crop health, improve food security, and contribute to sustainable farming practices. </a:t>
            </a:r>
          </a:p>
          <a:p>
            <a:pPr marL="285750" indent="-285750">
              <a:lnSpc>
                <a:spcPct val="150000"/>
              </a:lnSpc>
              <a:buFont typeface="Wingdings" panose="05000000000000000000" pitchFamily="2" charset="2"/>
              <a:buChar char="q"/>
            </a:pPr>
            <a:r>
              <a:rPr lang="en-IN" b="1" dirty="0">
                <a:latin typeface="Arial Rounded MT Bold" panose="020F0704030504030204" pitchFamily="34" charset="0"/>
              </a:rPr>
              <a:t>VGG16, VGG19, and </a:t>
            </a:r>
            <a:r>
              <a:rPr lang="en-IN" b="1" dirty="0" err="1">
                <a:latin typeface="Arial Rounded MT Bold" panose="020F0704030504030204" pitchFamily="34" charset="0"/>
              </a:rPr>
              <a:t>AlexNet</a:t>
            </a:r>
            <a:r>
              <a:rPr lang="en-IN" dirty="0">
                <a:latin typeface="Arial Rounded MT Bold" panose="020F0704030504030204" pitchFamily="34" charset="0"/>
              </a:rPr>
              <a:t> are foundational convolutional neural networks known for their impact on image classification, with VGG models utilizing small convolutional filters and </a:t>
            </a:r>
            <a:r>
              <a:rPr lang="en-IN" dirty="0" err="1">
                <a:latin typeface="Arial Rounded MT Bold" panose="020F0704030504030204" pitchFamily="34" charset="0"/>
              </a:rPr>
              <a:t>AlexNet</a:t>
            </a:r>
            <a:r>
              <a:rPr lang="en-IN" dirty="0">
                <a:latin typeface="Arial Rounded MT Bold" panose="020F0704030504030204" pitchFamily="34" charset="0"/>
              </a:rPr>
              <a:t> introducing deep learning to large-scale image datasets</a:t>
            </a:r>
            <a:r>
              <a:rPr lang="en-IN" dirty="0" smtClean="0">
                <a:latin typeface="Arial Rounded MT Bold" panose="020F0704030504030204" pitchFamily="34" charset="0"/>
              </a:rPr>
              <a:t>.</a:t>
            </a:r>
            <a:endParaRPr lang="en-US" dirty="0">
              <a:latin typeface="Arial Rounded MT Bold" panose="020F0704030504030204" pitchFamily="34" charset="0"/>
            </a:endParaRPr>
          </a:p>
          <a:p>
            <a:pPr marL="285750" indent="-285750">
              <a:lnSpc>
                <a:spcPct val="150000"/>
              </a:lnSpc>
              <a:buFont typeface="Wingdings" panose="05000000000000000000" pitchFamily="2" charset="2"/>
              <a:buChar char="q"/>
            </a:pPr>
            <a:r>
              <a:rPr lang="en-US" b="1" dirty="0">
                <a:latin typeface="Arial Rounded MT Bold" panose="020F0704030504030204" pitchFamily="34" charset="0"/>
              </a:rPr>
              <a:t>ResNet50</a:t>
            </a:r>
            <a:r>
              <a:rPr lang="en-US" dirty="0">
                <a:latin typeface="Arial Rounded MT Bold" panose="020F0704030504030204" pitchFamily="34" charset="0"/>
              </a:rPr>
              <a:t> builds on this by incorporating residual learning and skip connections, allowing for the training of deeper networks without performance degradation</a:t>
            </a:r>
            <a:r>
              <a:rPr lang="en-US" dirty="0" smtClean="0">
                <a:latin typeface="Arial Rounded MT Bold" panose="020F0704030504030204" pitchFamily="34" charset="0"/>
              </a:rPr>
              <a:t>.</a:t>
            </a:r>
            <a:endParaRPr lang="en-US" dirty="0">
              <a:latin typeface="Arial Rounded MT Bold" panose="020F0704030504030204" pitchFamily="34" charset="0"/>
            </a:endParaRPr>
          </a:p>
          <a:p>
            <a:pPr marL="285750" indent="-285750">
              <a:lnSpc>
                <a:spcPct val="150000"/>
              </a:lnSpc>
              <a:buFont typeface="Wingdings" panose="05000000000000000000" pitchFamily="2" charset="2"/>
              <a:buChar char="q"/>
            </a:pPr>
            <a:r>
              <a:rPr lang="en-US" b="1" dirty="0">
                <a:latin typeface="Arial Rounded MT Bold" panose="020F0704030504030204" pitchFamily="34" charset="0"/>
              </a:rPr>
              <a:t>Inception v3</a:t>
            </a:r>
            <a:r>
              <a:rPr lang="en-US" dirty="0">
                <a:latin typeface="Arial Rounded MT Bold" panose="020F0704030504030204" pitchFamily="34" charset="0"/>
              </a:rPr>
              <a:t> outperforms the others in accuracy by leveraging an advanced architecture with efficient grid-based designs and factorized convolutions, making it the top choice for high-performance image classification and recognition tasks.</a:t>
            </a:r>
            <a:endParaRPr lang="en-IN" dirty="0" smtClean="0">
              <a:latin typeface="Arial Rounded MT Bold" panose="020F0704030504030204" pitchFamily="34" charset="0"/>
            </a:endParaRPr>
          </a:p>
        </p:txBody>
      </p:sp>
    </p:spTree>
    <p:extLst>
      <p:ext uri="{BB962C8B-B14F-4D97-AF65-F5344CB8AC3E}">
        <p14:creationId xmlns:p14="http://schemas.microsoft.com/office/powerpoint/2010/main" val="374202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BB62D5E0-6BDB-ECF8-8C00-614E4A241A57}"/>
              </a:ext>
            </a:extLst>
          </p:cNvPr>
          <p:cNvSpPr txBox="1">
            <a:spLocks/>
          </p:cNvSpPr>
          <p:nvPr/>
        </p:nvSpPr>
        <p:spPr>
          <a:xfrm>
            <a:off x="405779" y="1196753"/>
            <a:ext cx="7819617" cy="509948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00000"/>
              </a:lnSpc>
              <a:buFont typeface="Wingdings" panose="05000000000000000000" pitchFamily="2" charset="2"/>
              <a:buChar char="q"/>
            </a:pPr>
            <a:endParaRPr lang="en-IN" sz="1900" dirty="0"/>
          </a:p>
        </p:txBody>
      </p:sp>
      <p:sp>
        <p:nvSpPr>
          <p:cNvPr id="7" name="Title 1">
            <a:extLst>
              <a:ext uri="{FF2B5EF4-FFF2-40B4-BE49-F238E27FC236}">
                <a16:creationId xmlns="" xmlns:a16="http://schemas.microsoft.com/office/drawing/2014/main" id="{D010E814-2578-DA3A-01E5-031A1BF0AA35}"/>
              </a:ext>
            </a:extLst>
          </p:cNvPr>
          <p:cNvSpPr>
            <a:spLocks noGrp="1"/>
          </p:cNvSpPr>
          <p:nvPr>
            <p:ph type="title"/>
          </p:nvPr>
        </p:nvSpPr>
        <p:spPr>
          <a:xfrm>
            <a:off x="765820" y="-113238"/>
            <a:ext cx="10390642" cy="1103838"/>
          </a:xfrm>
        </p:spPr>
        <p:txBody>
          <a:bodyPr>
            <a:noAutofit/>
          </a:bodyPr>
          <a:lstStyle/>
          <a:p>
            <a:pPr algn="ctr"/>
            <a:r>
              <a:rPr lang="en-US" sz="3900" b="1" dirty="0">
                <a:solidFill>
                  <a:schemeClr val="tx1"/>
                </a:solidFill>
                <a:latin typeface="Arial Rounded MT Bold" panose="020F0704030504030204" pitchFamily="34" charset="0"/>
              </a:rPr>
              <a:t/>
            </a:r>
            <a:br>
              <a:rPr lang="en-US" sz="3900" b="1" dirty="0">
                <a:solidFill>
                  <a:schemeClr val="tx1"/>
                </a:solidFill>
                <a:latin typeface="Arial Rounded MT Bold" panose="020F0704030504030204" pitchFamily="34" charset="0"/>
              </a:rPr>
            </a:br>
            <a:r>
              <a:rPr lang="en-US" sz="6000" b="1" dirty="0">
                <a:solidFill>
                  <a:schemeClr val="tx1"/>
                </a:solidFill>
                <a:effectLst/>
                <a:latin typeface="Arial Rounded MT Bold" panose="020F0704030504030204" pitchFamily="34" charset="0"/>
              </a:rPr>
              <a:t/>
            </a:r>
            <a:br>
              <a:rPr lang="en-US" sz="6000" b="1" dirty="0">
                <a:solidFill>
                  <a:schemeClr val="tx1"/>
                </a:solidFill>
                <a:effectLst/>
                <a:latin typeface="Arial Rounded MT Bold" panose="020F0704030504030204" pitchFamily="34" charset="0"/>
              </a:rPr>
            </a:br>
            <a:r>
              <a:rPr lang="en-US" b="1" dirty="0">
                <a:solidFill>
                  <a:schemeClr val="tx1"/>
                </a:solidFill>
                <a:effectLst/>
                <a:latin typeface="Arial Rounded MT Bold" panose="020F0704030504030204" pitchFamily="34" charset="0"/>
                <a:cs typeface="Times New Roman" panose="02020603050405020304" pitchFamily="18" charset="0"/>
              </a:rPr>
              <a:t>Conclusion and </a:t>
            </a:r>
            <a:r>
              <a:rPr lang="en-US" sz="4000" b="1" dirty="0">
                <a:solidFill>
                  <a:schemeClr val="tx1"/>
                </a:solidFill>
                <a:latin typeface="Arial Rounded MT Bold" panose="020F0704030504030204" pitchFamily="34" charset="0"/>
                <a:cs typeface="Times New Roman" panose="02020603050405020304" pitchFamily="18" charset="0"/>
              </a:rPr>
              <a:t>Future Work </a:t>
            </a:r>
            <a:endParaRPr lang="en-IN" sz="4000" dirty="0">
              <a:solidFill>
                <a:schemeClr val="tx1"/>
              </a:solidFill>
              <a:latin typeface="Arial Rounded MT Bold" panose="020F0704030504030204" pitchFamily="34" charset="0"/>
              <a:cs typeface="Times New Roman" panose="02020603050405020304" pitchFamily="18" charset="0"/>
            </a:endParaRPr>
          </a:p>
        </p:txBody>
      </p:sp>
      <p:sp>
        <p:nvSpPr>
          <p:cNvPr id="8" name="Content Placeholder 3">
            <a:extLst>
              <a:ext uri="{FF2B5EF4-FFF2-40B4-BE49-F238E27FC236}">
                <a16:creationId xmlns="" xmlns:a16="http://schemas.microsoft.com/office/drawing/2014/main" id="{D07247D9-99DC-9E4F-8E5A-07D5C9E032F5}"/>
              </a:ext>
            </a:extLst>
          </p:cNvPr>
          <p:cNvSpPr txBox="1">
            <a:spLocks/>
          </p:cNvSpPr>
          <p:nvPr/>
        </p:nvSpPr>
        <p:spPr>
          <a:xfrm>
            <a:off x="177800" y="990600"/>
            <a:ext cx="11760199" cy="505076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10000"/>
              </a:lnSpc>
              <a:buNone/>
            </a:pPr>
            <a:endParaRPr lang="en-US" sz="2300" dirty="0"/>
          </a:p>
        </p:txBody>
      </p:sp>
      <p:pic>
        <p:nvPicPr>
          <p:cNvPr id="6" name="Image 0" descr="preencoded.png"/>
          <p:cNvPicPr>
            <a:picLocks noChangeAspect="1"/>
          </p:cNvPicPr>
          <p:nvPr/>
        </p:nvPicPr>
        <p:blipFill>
          <a:blip r:embed="rId2"/>
          <a:stretch>
            <a:fillRect/>
          </a:stretch>
        </p:blipFill>
        <p:spPr>
          <a:xfrm>
            <a:off x="476254" y="950341"/>
            <a:ext cx="11163287" cy="1575927"/>
          </a:xfrm>
          <a:prstGeom prst="rect">
            <a:avLst/>
          </a:prstGeom>
        </p:spPr>
      </p:pic>
      <p:sp>
        <p:nvSpPr>
          <p:cNvPr id="11" name="Shape 3"/>
          <p:cNvSpPr/>
          <p:nvPr/>
        </p:nvSpPr>
        <p:spPr>
          <a:xfrm>
            <a:off x="49342" y="3442514"/>
            <a:ext cx="555427" cy="555427"/>
          </a:xfrm>
          <a:prstGeom prst="roundRect">
            <a:avLst>
              <a:gd name="adj" fmla="val 26670"/>
            </a:avLst>
          </a:prstGeom>
          <a:solidFill>
            <a:srgbClr val="DEE7F7"/>
          </a:solidFill>
          <a:ln/>
        </p:spPr>
      </p:sp>
      <p:sp>
        <p:nvSpPr>
          <p:cNvPr id="12" name="Text 4"/>
          <p:cNvSpPr/>
          <p:nvPr/>
        </p:nvSpPr>
        <p:spPr>
          <a:xfrm>
            <a:off x="225681" y="3535085"/>
            <a:ext cx="152638" cy="370284"/>
          </a:xfrm>
          <a:prstGeom prst="rect">
            <a:avLst/>
          </a:prstGeom>
          <a:noFill/>
          <a:ln/>
        </p:spPr>
        <p:txBody>
          <a:bodyPr wrap="none" rtlCol="0" anchor="t"/>
          <a:lstStyle/>
          <a:p>
            <a:pPr marL="0" indent="0" algn="ctr">
              <a:lnSpc>
                <a:spcPts val="2916"/>
              </a:lnSpc>
              <a:buNone/>
            </a:pPr>
            <a:r>
              <a:rPr lang="en-US" sz="2916" dirty="0">
                <a:latin typeface="Roboto Slab" pitchFamily="34" charset="0"/>
                <a:ea typeface="Roboto Slab" pitchFamily="34" charset="-122"/>
                <a:cs typeface="Roboto Slab" pitchFamily="34" charset="-120"/>
              </a:rPr>
              <a:t>1</a:t>
            </a:r>
            <a:endParaRPr lang="en-US" sz="2916" dirty="0"/>
          </a:p>
        </p:txBody>
      </p:sp>
      <p:sp>
        <p:nvSpPr>
          <p:cNvPr id="13" name="Text 5"/>
          <p:cNvSpPr/>
          <p:nvPr/>
        </p:nvSpPr>
        <p:spPr>
          <a:xfrm>
            <a:off x="673952" y="3559969"/>
            <a:ext cx="3086100" cy="385763"/>
          </a:xfrm>
          <a:prstGeom prst="rect">
            <a:avLst/>
          </a:prstGeom>
          <a:noFill/>
          <a:ln/>
        </p:spPr>
        <p:txBody>
          <a:bodyPr wrap="none" rtlCol="0" anchor="t"/>
          <a:lstStyle/>
          <a:p>
            <a:pPr marL="0" indent="0">
              <a:lnSpc>
                <a:spcPts val="3038"/>
              </a:lnSpc>
              <a:buNone/>
            </a:pPr>
            <a:r>
              <a:rPr lang="en-US" sz="2430" dirty="0">
                <a:latin typeface="Roboto Slab" pitchFamily="34" charset="0"/>
                <a:ea typeface="Roboto Slab" pitchFamily="34" charset="-122"/>
                <a:cs typeface="Roboto Slab" pitchFamily="34" charset="-120"/>
              </a:rPr>
              <a:t>Robust Solutions</a:t>
            </a:r>
            <a:endParaRPr lang="en-US" sz="2430" dirty="0"/>
          </a:p>
        </p:txBody>
      </p:sp>
      <p:sp>
        <p:nvSpPr>
          <p:cNvPr id="14" name="Text 6"/>
          <p:cNvSpPr/>
          <p:nvPr/>
        </p:nvSpPr>
        <p:spPr>
          <a:xfrm>
            <a:off x="673952" y="4093845"/>
            <a:ext cx="3333988" cy="1580198"/>
          </a:xfrm>
          <a:prstGeom prst="rect">
            <a:avLst/>
          </a:prstGeom>
          <a:noFill/>
          <a:ln/>
        </p:spPr>
        <p:txBody>
          <a:bodyPr wrap="square" rtlCol="0" anchor="t"/>
          <a:lstStyle/>
          <a:p>
            <a:pPr marL="0" indent="0">
              <a:lnSpc>
                <a:spcPts val="3110"/>
              </a:lnSpc>
              <a:buNone/>
            </a:pPr>
            <a:r>
              <a:rPr lang="en-US" sz="1944" dirty="0">
                <a:latin typeface="Roboto" pitchFamily="34" charset="0"/>
                <a:ea typeface="Roboto" pitchFamily="34" charset="-122"/>
                <a:cs typeface="Roboto" pitchFamily="34" charset="-120"/>
              </a:rPr>
              <a:t>Machine learning empowers reliable, scalable, and cost-effective crop disease detection.</a:t>
            </a:r>
            <a:endParaRPr lang="en-US" sz="1944" dirty="0"/>
          </a:p>
        </p:txBody>
      </p:sp>
      <p:sp>
        <p:nvSpPr>
          <p:cNvPr id="15" name="Shape 7"/>
          <p:cNvSpPr/>
          <p:nvPr/>
        </p:nvSpPr>
        <p:spPr>
          <a:xfrm>
            <a:off x="4254756" y="3559969"/>
            <a:ext cx="555427" cy="555427"/>
          </a:xfrm>
          <a:prstGeom prst="roundRect">
            <a:avLst>
              <a:gd name="adj" fmla="val 26670"/>
            </a:avLst>
          </a:prstGeom>
          <a:solidFill>
            <a:srgbClr val="DEE7F7"/>
          </a:solidFill>
          <a:ln/>
        </p:spPr>
      </p:sp>
      <p:sp>
        <p:nvSpPr>
          <p:cNvPr id="16" name="Text 8"/>
          <p:cNvSpPr/>
          <p:nvPr/>
        </p:nvSpPr>
        <p:spPr>
          <a:xfrm>
            <a:off x="4430135" y="3652480"/>
            <a:ext cx="204549" cy="370284"/>
          </a:xfrm>
          <a:prstGeom prst="rect">
            <a:avLst/>
          </a:prstGeom>
          <a:noFill/>
          <a:ln/>
        </p:spPr>
        <p:txBody>
          <a:bodyPr wrap="none" rtlCol="0" anchor="t"/>
          <a:lstStyle/>
          <a:p>
            <a:pPr marL="0" indent="0" algn="ctr">
              <a:lnSpc>
                <a:spcPts val="2916"/>
              </a:lnSpc>
              <a:buNone/>
            </a:pPr>
            <a:r>
              <a:rPr lang="en-US" sz="2916" dirty="0">
                <a:latin typeface="Roboto Slab" pitchFamily="34" charset="0"/>
                <a:ea typeface="Roboto Slab" pitchFamily="34" charset="-122"/>
                <a:cs typeface="Roboto Slab" pitchFamily="34" charset="-120"/>
              </a:rPr>
              <a:t>2</a:t>
            </a:r>
            <a:endParaRPr lang="en-US" sz="2916" dirty="0"/>
          </a:p>
        </p:txBody>
      </p:sp>
      <p:sp>
        <p:nvSpPr>
          <p:cNvPr id="17" name="Text 9"/>
          <p:cNvSpPr/>
          <p:nvPr/>
        </p:nvSpPr>
        <p:spPr>
          <a:xfrm>
            <a:off x="5057000" y="3559969"/>
            <a:ext cx="3178135" cy="385763"/>
          </a:xfrm>
          <a:prstGeom prst="rect">
            <a:avLst/>
          </a:prstGeom>
          <a:noFill/>
          <a:ln/>
        </p:spPr>
        <p:txBody>
          <a:bodyPr wrap="none" rtlCol="0" anchor="t"/>
          <a:lstStyle/>
          <a:p>
            <a:pPr marL="0" indent="0">
              <a:lnSpc>
                <a:spcPts val="3038"/>
              </a:lnSpc>
              <a:buNone/>
            </a:pPr>
            <a:r>
              <a:rPr lang="en-US" sz="2430" dirty="0">
                <a:latin typeface="Roboto Slab" pitchFamily="34" charset="0"/>
                <a:ea typeface="Roboto Slab" pitchFamily="34" charset="-122"/>
                <a:cs typeface="Roboto Slab" pitchFamily="34" charset="-120"/>
              </a:rPr>
              <a:t>Continued Innovation</a:t>
            </a:r>
            <a:endParaRPr lang="en-US" sz="2430" dirty="0"/>
          </a:p>
        </p:txBody>
      </p:sp>
      <p:sp>
        <p:nvSpPr>
          <p:cNvPr id="18" name="Text 10"/>
          <p:cNvSpPr/>
          <p:nvPr/>
        </p:nvSpPr>
        <p:spPr>
          <a:xfrm>
            <a:off x="5057000" y="4093845"/>
            <a:ext cx="3333988" cy="1185148"/>
          </a:xfrm>
          <a:prstGeom prst="rect">
            <a:avLst/>
          </a:prstGeom>
          <a:noFill/>
          <a:ln/>
        </p:spPr>
        <p:txBody>
          <a:bodyPr wrap="square" rtlCol="0" anchor="t"/>
          <a:lstStyle/>
          <a:p>
            <a:pPr marL="0" indent="0">
              <a:lnSpc>
                <a:spcPts val="3110"/>
              </a:lnSpc>
              <a:buNone/>
            </a:pPr>
            <a:r>
              <a:rPr lang="en-US" sz="1944" dirty="0">
                <a:latin typeface="Roboto" pitchFamily="34" charset="0"/>
                <a:ea typeface="Roboto" pitchFamily="34" charset="-122"/>
                <a:cs typeface="Roboto" pitchFamily="34" charset="-120"/>
              </a:rPr>
              <a:t>Exploring newer architectures and techniques can further improve model performance.</a:t>
            </a:r>
            <a:endParaRPr lang="en-US" sz="1944" dirty="0"/>
          </a:p>
        </p:txBody>
      </p:sp>
      <p:sp>
        <p:nvSpPr>
          <p:cNvPr id="19" name="Shape 11"/>
          <p:cNvSpPr/>
          <p:nvPr/>
        </p:nvSpPr>
        <p:spPr>
          <a:xfrm>
            <a:off x="8460100" y="3442514"/>
            <a:ext cx="555427" cy="555427"/>
          </a:xfrm>
          <a:prstGeom prst="roundRect">
            <a:avLst>
              <a:gd name="adj" fmla="val 26670"/>
            </a:avLst>
          </a:prstGeom>
          <a:solidFill>
            <a:srgbClr val="DEE7F7"/>
          </a:solidFill>
          <a:ln/>
        </p:spPr>
      </p:sp>
      <p:sp>
        <p:nvSpPr>
          <p:cNvPr id="20" name="Text 12"/>
          <p:cNvSpPr/>
          <p:nvPr/>
        </p:nvSpPr>
        <p:spPr>
          <a:xfrm>
            <a:off x="8637802" y="3575448"/>
            <a:ext cx="200025" cy="370284"/>
          </a:xfrm>
          <a:prstGeom prst="rect">
            <a:avLst/>
          </a:prstGeom>
          <a:noFill/>
          <a:ln/>
        </p:spPr>
        <p:txBody>
          <a:bodyPr wrap="none" rtlCol="0" anchor="t"/>
          <a:lstStyle/>
          <a:p>
            <a:pPr marL="0" indent="0" algn="ctr">
              <a:lnSpc>
                <a:spcPts val="2916"/>
              </a:lnSpc>
              <a:buNone/>
            </a:pPr>
            <a:r>
              <a:rPr lang="en-US" sz="2916" dirty="0">
                <a:latin typeface="Roboto Slab" pitchFamily="34" charset="0"/>
                <a:ea typeface="Roboto Slab" pitchFamily="34" charset="-122"/>
                <a:cs typeface="Roboto Slab" pitchFamily="34" charset="-120"/>
              </a:rPr>
              <a:t>3</a:t>
            </a:r>
            <a:endParaRPr lang="en-US" sz="2916" dirty="0"/>
          </a:p>
        </p:txBody>
      </p:sp>
      <p:sp>
        <p:nvSpPr>
          <p:cNvPr id="21" name="Text 13"/>
          <p:cNvSpPr/>
          <p:nvPr/>
        </p:nvSpPr>
        <p:spPr>
          <a:xfrm>
            <a:off x="9015528" y="3559969"/>
            <a:ext cx="3086100" cy="385763"/>
          </a:xfrm>
          <a:prstGeom prst="rect">
            <a:avLst/>
          </a:prstGeom>
          <a:noFill/>
          <a:ln/>
        </p:spPr>
        <p:txBody>
          <a:bodyPr wrap="none" rtlCol="0" anchor="t"/>
          <a:lstStyle/>
          <a:p>
            <a:pPr marL="0" indent="0">
              <a:lnSpc>
                <a:spcPts val="3038"/>
              </a:lnSpc>
              <a:buNone/>
            </a:pPr>
            <a:r>
              <a:rPr lang="en-US" sz="2430" dirty="0">
                <a:latin typeface="Roboto Slab" pitchFamily="34" charset="0"/>
                <a:ea typeface="Roboto Slab" pitchFamily="34" charset="-122"/>
                <a:cs typeface="Roboto Slab" pitchFamily="34" charset="-120"/>
              </a:rPr>
              <a:t>Practical Integration</a:t>
            </a:r>
            <a:endParaRPr lang="en-US" sz="2430" dirty="0"/>
          </a:p>
        </p:txBody>
      </p:sp>
      <p:sp>
        <p:nvSpPr>
          <p:cNvPr id="22" name="Text 14"/>
          <p:cNvSpPr/>
          <p:nvPr/>
        </p:nvSpPr>
        <p:spPr>
          <a:xfrm>
            <a:off x="8818375" y="4221088"/>
            <a:ext cx="3333988" cy="1580198"/>
          </a:xfrm>
          <a:prstGeom prst="rect">
            <a:avLst/>
          </a:prstGeom>
          <a:noFill/>
          <a:ln/>
        </p:spPr>
        <p:txBody>
          <a:bodyPr wrap="square" rtlCol="0" anchor="t"/>
          <a:lstStyle/>
          <a:p>
            <a:pPr marL="0" indent="0">
              <a:lnSpc>
                <a:spcPts val="3110"/>
              </a:lnSpc>
              <a:buNone/>
            </a:pPr>
            <a:r>
              <a:rPr lang="en-US" sz="1944" dirty="0">
                <a:latin typeface="Roboto" pitchFamily="34" charset="0"/>
                <a:ea typeface="Roboto" pitchFamily="34" charset="-122"/>
                <a:cs typeface="Roboto" pitchFamily="34" charset="-120"/>
              </a:rPr>
              <a:t>Integrating these solutions with smart farming technologies enables proactive crop management.</a:t>
            </a:r>
            <a:endParaRPr lang="en-US" sz="1944" dirty="0"/>
          </a:p>
        </p:txBody>
      </p:sp>
    </p:spTree>
    <p:extLst>
      <p:ext uri="{BB962C8B-B14F-4D97-AF65-F5344CB8AC3E}">
        <p14:creationId xmlns:p14="http://schemas.microsoft.com/office/powerpoint/2010/main" val="12038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 xmlns:a16="http://schemas.microsoft.com/office/drawing/2014/main" id="{77DB049E-F288-CED3-C7D0-89BFA33E8F0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colorTemperature colorTemp="5900"/>
                    </a14:imgEffect>
                    <a14:imgEffect>
                      <a14:brightnessContrast bright="20000" contrast="-20000"/>
                    </a14:imgEffect>
                  </a14:imgLayer>
                </a14:imgProps>
              </a:ext>
            </a:extLst>
          </a:blip>
          <a:stretch>
            <a:fillRect/>
          </a:stretch>
        </p:blipFill>
        <p:spPr>
          <a:xfrm>
            <a:off x="2786743" y="1474106"/>
            <a:ext cx="6807199" cy="3605893"/>
          </a:xfrm>
          <a:prstGeom prst="rect">
            <a:avLst/>
          </a:prstGeom>
          <a:ln>
            <a:solidFill>
              <a:schemeClr val="accent2">
                <a:lumMod val="60000"/>
                <a:lumOff val="40000"/>
              </a:schemeClr>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6321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2.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9C11C-71DC-49B6-ACD8-27E3AE088D14}">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Blue atom design slides</Template>
  <TotalTime>946</TotalTime>
  <Words>815</Words>
  <Application>Microsoft Office PowerPoint</Application>
  <PresentationFormat>Custom</PresentationFormat>
  <Paragraphs>76</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Blue atom design template</vt:lpstr>
      <vt:lpstr>PowerPoint Presentation</vt:lpstr>
      <vt:lpstr>PowerPoint Presentation</vt:lpstr>
      <vt:lpstr>Methodology</vt:lpstr>
      <vt:lpstr>Machine Learning Algorithms Used</vt:lpstr>
      <vt:lpstr>Machine Learning Algorithms Used</vt:lpstr>
      <vt:lpstr>ML Algorithms Used</vt:lpstr>
      <vt:lpstr>Results and Discussion</vt:lpstr>
      <vt:lpstr>  Conclusion and Future Work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Anudeepa Giri</dc:creator>
  <cp:lastModifiedBy>HP</cp:lastModifiedBy>
  <cp:revision>24</cp:revision>
  <dcterms:created xsi:type="dcterms:W3CDTF">2023-07-21T19:29:40Z</dcterms:created>
  <dcterms:modified xsi:type="dcterms:W3CDTF">2024-07-16T07:00:54Z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